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5B61DD-8264-468B-B264-B03D968D9A54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23EBD7F-FF3C-4481-800E-024316CD28DA}">
      <dgm:prSet/>
      <dgm:spPr/>
      <dgm:t>
        <a:bodyPr/>
        <a:lstStyle/>
        <a:p>
          <a:r>
            <a:rPr lang="en-US"/>
            <a:t>Training </a:t>
          </a:r>
        </a:p>
      </dgm:t>
    </dgm:pt>
    <dgm:pt modelId="{E475C4AD-86B6-4F04-A990-A7AD7099E734}" type="parTrans" cxnId="{A213FC2E-4F91-468E-90DB-B376B47AC627}">
      <dgm:prSet/>
      <dgm:spPr/>
      <dgm:t>
        <a:bodyPr/>
        <a:lstStyle/>
        <a:p>
          <a:endParaRPr lang="en-US"/>
        </a:p>
      </dgm:t>
    </dgm:pt>
    <dgm:pt modelId="{96959589-A585-4465-94F3-F00B6F5FD012}" type="sibTrans" cxnId="{A213FC2E-4F91-468E-90DB-B376B47AC627}">
      <dgm:prSet/>
      <dgm:spPr/>
      <dgm:t>
        <a:bodyPr/>
        <a:lstStyle/>
        <a:p>
          <a:endParaRPr lang="en-US"/>
        </a:p>
      </dgm:t>
    </dgm:pt>
    <dgm:pt modelId="{F0A68BBB-4D66-4B4C-A442-6C451395C6DC}">
      <dgm:prSet/>
      <dgm:spPr/>
      <dgm:t>
        <a:bodyPr/>
        <a:lstStyle/>
        <a:p>
          <a:r>
            <a:rPr lang="en-US"/>
            <a:t>Safety Guidelines </a:t>
          </a:r>
        </a:p>
      </dgm:t>
    </dgm:pt>
    <dgm:pt modelId="{0FE76F8A-846F-4385-81DF-93ACCF0BCF8D}" type="parTrans" cxnId="{AC6DAC45-7655-4F4B-849C-8564011D41FF}">
      <dgm:prSet/>
      <dgm:spPr/>
      <dgm:t>
        <a:bodyPr/>
        <a:lstStyle/>
        <a:p>
          <a:endParaRPr lang="en-US"/>
        </a:p>
      </dgm:t>
    </dgm:pt>
    <dgm:pt modelId="{8D04394E-FE55-4194-9047-C20817CB226C}" type="sibTrans" cxnId="{AC6DAC45-7655-4F4B-849C-8564011D41FF}">
      <dgm:prSet/>
      <dgm:spPr/>
      <dgm:t>
        <a:bodyPr/>
        <a:lstStyle/>
        <a:p>
          <a:endParaRPr lang="en-US"/>
        </a:p>
      </dgm:t>
    </dgm:pt>
    <dgm:pt modelId="{0E7F8C69-F1DC-457B-B3D3-C2266824F885}">
      <dgm:prSet/>
      <dgm:spPr/>
      <dgm:t>
        <a:bodyPr/>
        <a:lstStyle/>
        <a:p>
          <a:r>
            <a:rPr lang="en-US"/>
            <a:t>Machine Guarding </a:t>
          </a:r>
        </a:p>
      </dgm:t>
    </dgm:pt>
    <dgm:pt modelId="{54094DF4-BB35-4ADB-A2DA-6A7C09BA2C5B}" type="parTrans" cxnId="{B4E8409F-167E-4DCF-856D-954CA11C1048}">
      <dgm:prSet/>
      <dgm:spPr/>
      <dgm:t>
        <a:bodyPr/>
        <a:lstStyle/>
        <a:p>
          <a:endParaRPr lang="en-US"/>
        </a:p>
      </dgm:t>
    </dgm:pt>
    <dgm:pt modelId="{DFBB5491-4FB2-4D9C-9CD1-0EF268901033}" type="sibTrans" cxnId="{B4E8409F-167E-4DCF-856D-954CA11C1048}">
      <dgm:prSet/>
      <dgm:spPr/>
      <dgm:t>
        <a:bodyPr/>
        <a:lstStyle/>
        <a:p>
          <a:endParaRPr lang="en-US"/>
        </a:p>
      </dgm:t>
    </dgm:pt>
    <dgm:pt modelId="{6E6E894B-94E4-4B40-9252-A1D2E0F00749}">
      <dgm:prSet/>
      <dgm:spPr/>
      <dgm:t>
        <a:bodyPr/>
        <a:lstStyle/>
        <a:p>
          <a:r>
            <a:rPr lang="en-US"/>
            <a:t>Inspections and Maintenance / Recordkeeping  </a:t>
          </a:r>
        </a:p>
      </dgm:t>
    </dgm:pt>
    <dgm:pt modelId="{695E1D4A-EFA4-4E27-A0BF-E05CEC482AE0}" type="parTrans" cxnId="{FC2D039C-4CAC-4479-9C23-EF0CEC4135A2}">
      <dgm:prSet/>
      <dgm:spPr/>
      <dgm:t>
        <a:bodyPr/>
        <a:lstStyle/>
        <a:p>
          <a:endParaRPr lang="en-US"/>
        </a:p>
      </dgm:t>
    </dgm:pt>
    <dgm:pt modelId="{C98D9D13-468A-410F-B3CC-729F0BB420B9}" type="sibTrans" cxnId="{FC2D039C-4CAC-4479-9C23-EF0CEC4135A2}">
      <dgm:prSet/>
      <dgm:spPr/>
      <dgm:t>
        <a:bodyPr/>
        <a:lstStyle/>
        <a:p>
          <a:endParaRPr lang="en-US"/>
        </a:p>
      </dgm:t>
    </dgm:pt>
    <dgm:pt modelId="{E9786680-285E-43E1-80E9-86D88B00031B}">
      <dgm:prSet/>
      <dgm:spPr/>
      <dgm:t>
        <a:bodyPr/>
        <a:lstStyle/>
        <a:p>
          <a:r>
            <a:rPr lang="en-US"/>
            <a:t>Emergency Response Protocol </a:t>
          </a:r>
        </a:p>
      </dgm:t>
    </dgm:pt>
    <dgm:pt modelId="{B1B8FF48-D8EE-439E-BCB2-9A29DF0116EE}" type="parTrans" cxnId="{9D37D223-4796-43E3-904E-2CCDF92A62E5}">
      <dgm:prSet/>
      <dgm:spPr/>
      <dgm:t>
        <a:bodyPr/>
        <a:lstStyle/>
        <a:p>
          <a:endParaRPr lang="en-US"/>
        </a:p>
      </dgm:t>
    </dgm:pt>
    <dgm:pt modelId="{73E34C1F-C3DD-4F9F-8FBF-829902BF79FE}" type="sibTrans" cxnId="{9D37D223-4796-43E3-904E-2CCDF92A62E5}">
      <dgm:prSet/>
      <dgm:spPr/>
      <dgm:t>
        <a:bodyPr/>
        <a:lstStyle/>
        <a:p>
          <a:endParaRPr lang="en-US"/>
        </a:p>
      </dgm:t>
    </dgm:pt>
    <dgm:pt modelId="{62EC3E0B-6B81-44F6-95A5-789E1F06C2CE}" type="pres">
      <dgm:prSet presAssocID="{B35B61DD-8264-468B-B264-B03D968D9A54}" presName="vert0" presStyleCnt="0">
        <dgm:presLayoutVars>
          <dgm:dir/>
          <dgm:animOne val="branch"/>
          <dgm:animLvl val="lvl"/>
        </dgm:presLayoutVars>
      </dgm:prSet>
      <dgm:spPr/>
    </dgm:pt>
    <dgm:pt modelId="{E444327C-9AA2-4C34-9976-F1DD8DAFFA45}" type="pres">
      <dgm:prSet presAssocID="{623EBD7F-FF3C-4481-800E-024316CD28DA}" presName="thickLine" presStyleLbl="alignNode1" presStyleIdx="0" presStyleCnt="5"/>
      <dgm:spPr/>
    </dgm:pt>
    <dgm:pt modelId="{35A042C8-18AD-4635-9215-8818DFDDC687}" type="pres">
      <dgm:prSet presAssocID="{623EBD7F-FF3C-4481-800E-024316CD28DA}" presName="horz1" presStyleCnt="0"/>
      <dgm:spPr/>
    </dgm:pt>
    <dgm:pt modelId="{5A4FF53A-4686-4CDD-B7A0-523BF2052078}" type="pres">
      <dgm:prSet presAssocID="{623EBD7F-FF3C-4481-800E-024316CD28DA}" presName="tx1" presStyleLbl="revTx" presStyleIdx="0" presStyleCnt="5"/>
      <dgm:spPr/>
    </dgm:pt>
    <dgm:pt modelId="{67671D8E-68EE-4749-85F8-5BEC90891A27}" type="pres">
      <dgm:prSet presAssocID="{623EBD7F-FF3C-4481-800E-024316CD28DA}" presName="vert1" presStyleCnt="0"/>
      <dgm:spPr/>
    </dgm:pt>
    <dgm:pt modelId="{A36AF60C-07F7-4D30-BD33-E1AEBF308B9F}" type="pres">
      <dgm:prSet presAssocID="{F0A68BBB-4D66-4B4C-A442-6C451395C6DC}" presName="thickLine" presStyleLbl="alignNode1" presStyleIdx="1" presStyleCnt="5"/>
      <dgm:spPr/>
    </dgm:pt>
    <dgm:pt modelId="{7110BD01-C429-4883-8CA8-91B4CE3F52EC}" type="pres">
      <dgm:prSet presAssocID="{F0A68BBB-4D66-4B4C-A442-6C451395C6DC}" presName="horz1" presStyleCnt="0"/>
      <dgm:spPr/>
    </dgm:pt>
    <dgm:pt modelId="{7382F167-111F-4AC5-AF6F-DC77D1E42276}" type="pres">
      <dgm:prSet presAssocID="{F0A68BBB-4D66-4B4C-A442-6C451395C6DC}" presName="tx1" presStyleLbl="revTx" presStyleIdx="1" presStyleCnt="5"/>
      <dgm:spPr/>
    </dgm:pt>
    <dgm:pt modelId="{7397296F-47B1-42F8-9411-4F7550726F59}" type="pres">
      <dgm:prSet presAssocID="{F0A68BBB-4D66-4B4C-A442-6C451395C6DC}" presName="vert1" presStyleCnt="0"/>
      <dgm:spPr/>
    </dgm:pt>
    <dgm:pt modelId="{40E24AF0-1D28-4775-B6E5-9A334D98E24D}" type="pres">
      <dgm:prSet presAssocID="{0E7F8C69-F1DC-457B-B3D3-C2266824F885}" presName="thickLine" presStyleLbl="alignNode1" presStyleIdx="2" presStyleCnt="5"/>
      <dgm:spPr/>
    </dgm:pt>
    <dgm:pt modelId="{DEC049D5-B758-41B7-9EB4-CAF8DACEB862}" type="pres">
      <dgm:prSet presAssocID="{0E7F8C69-F1DC-457B-B3D3-C2266824F885}" presName="horz1" presStyleCnt="0"/>
      <dgm:spPr/>
    </dgm:pt>
    <dgm:pt modelId="{95942C69-5766-4702-BF6C-2477FD5E97A9}" type="pres">
      <dgm:prSet presAssocID="{0E7F8C69-F1DC-457B-B3D3-C2266824F885}" presName="tx1" presStyleLbl="revTx" presStyleIdx="2" presStyleCnt="5"/>
      <dgm:spPr/>
    </dgm:pt>
    <dgm:pt modelId="{934A1A0C-9767-4B82-B478-77C3C8650047}" type="pres">
      <dgm:prSet presAssocID="{0E7F8C69-F1DC-457B-B3D3-C2266824F885}" presName="vert1" presStyleCnt="0"/>
      <dgm:spPr/>
    </dgm:pt>
    <dgm:pt modelId="{D3F6971C-3844-4DE1-8D37-B8F3243A6539}" type="pres">
      <dgm:prSet presAssocID="{6E6E894B-94E4-4B40-9252-A1D2E0F00749}" presName="thickLine" presStyleLbl="alignNode1" presStyleIdx="3" presStyleCnt="5"/>
      <dgm:spPr/>
    </dgm:pt>
    <dgm:pt modelId="{2ABE1DCE-3179-4821-841D-3CD00BC8808A}" type="pres">
      <dgm:prSet presAssocID="{6E6E894B-94E4-4B40-9252-A1D2E0F00749}" presName="horz1" presStyleCnt="0"/>
      <dgm:spPr/>
    </dgm:pt>
    <dgm:pt modelId="{99965A1D-85CC-4253-8F60-2B3944006338}" type="pres">
      <dgm:prSet presAssocID="{6E6E894B-94E4-4B40-9252-A1D2E0F00749}" presName="tx1" presStyleLbl="revTx" presStyleIdx="3" presStyleCnt="5"/>
      <dgm:spPr/>
    </dgm:pt>
    <dgm:pt modelId="{89083783-ECA4-4FD0-B631-6ACCFF8380A3}" type="pres">
      <dgm:prSet presAssocID="{6E6E894B-94E4-4B40-9252-A1D2E0F00749}" presName="vert1" presStyleCnt="0"/>
      <dgm:spPr/>
    </dgm:pt>
    <dgm:pt modelId="{4641672C-BF08-4ACB-9D72-7B7620C69269}" type="pres">
      <dgm:prSet presAssocID="{E9786680-285E-43E1-80E9-86D88B00031B}" presName="thickLine" presStyleLbl="alignNode1" presStyleIdx="4" presStyleCnt="5"/>
      <dgm:spPr/>
    </dgm:pt>
    <dgm:pt modelId="{3CB88203-3ECF-4B51-85B1-EA8C4F36B97F}" type="pres">
      <dgm:prSet presAssocID="{E9786680-285E-43E1-80E9-86D88B00031B}" presName="horz1" presStyleCnt="0"/>
      <dgm:spPr/>
    </dgm:pt>
    <dgm:pt modelId="{B5891651-B95C-4EE4-9352-8E8B2D262C1B}" type="pres">
      <dgm:prSet presAssocID="{E9786680-285E-43E1-80E9-86D88B00031B}" presName="tx1" presStyleLbl="revTx" presStyleIdx="4" presStyleCnt="5"/>
      <dgm:spPr/>
    </dgm:pt>
    <dgm:pt modelId="{15D258A3-F9DF-4B28-A0D0-ACB10DDD9D61}" type="pres">
      <dgm:prSet presAssocID="{E9786680-285E-43E1-80E9-86D88B00031B}" presName="vert1" presStyleCnt="0"/>
      <dgm:spPr/>
    </dgm:pt>
  </dgm:ptLst>
  <dgm:cxnLst>
    <dgm:cxn modelId="{9D37D223-4796-43E3-904E-2CCDF92A62E5}" srcId="{B35B61DD-8264-468B-B264-B03D968D9A54}" destId="{E9786680-285E-43E1-80E9-86D88B00031B}" srcOrd="4" destOrd="0" parTransId="{B1B8FF48-D8EE-439E-BCB2-9A29DF0116EE}" sibTransId="{73E34C1F-C3DD-4F9F-8FBF-829902BF79FE}"/>
    <dgm:cxn modelId="{04F7FC23-CB02-4E16-86A2-1E64161660AF}" type="presOf" srcId="{F0A68BBB-4D66-4B4C-A442-6C451395C6DC}" destId="{7382F167-111F-4AC5-AF6F-DC77D1E42276}" srcOrd="0" destOrd="0" presId="urn:microsoft.com/office/officeart/2008/layout/LinedList"/>
    <dgm:cxn modelId="{A213FC2E-4F91-468E-90DB-B376B47AC627}" srcId="{B35B61DD-8264-468B-B264-B03D968D9A54}" destId="{623EBD7F-FF3C-4481-800E-024316CD28DA}" srcOrd="0" destOrd="0" parTransId="{E475C4AD-86B6-4F04-A990-A7AD7099E734}" sibTransId="{96959589-A585-4465-94F3-F00B6F5FD012}"/>
    <dgm:cxn modelId="{1FE57244-D08D-471A-B7C2-DCD2505B93BA}" type="presOf" srcId="{B35B61DD-8264-468B-B264-B03D968D9A54}" destId="{62EC3E0B-6B81-44F6-95A5-789E1F06C2CE}" srcOrd="0" destOrd="0" presId="urn:microsoft.com/office/officeart/2008/layout/LinedList"/>
    <dgm:cxn modelId="{AC6DAC45-7655-4F4B-849C-8564011D41FF}" srcId="{B35B61DD-8264-468B-B264-B03D968D9A54}" destId="{F0A68BBB-4D66-4B4C-A442-6C451395C6DC}" srcOrd="1" destOrd="0" parTransId="{0FE76F8A-846F-4385-81DF-93ACCF0BCF8D}" sibTransId="{8D04394E-FE55-4194-9047-C20817CB226C}"/>
    <dgm:cxn modelId="{6818A08A-7802-4326-B443-99F506AC8ACB}" type="presOf" srcId="{6E6E894B-94E4-4B40-9252-A1D2E0F00749}" destId="{99965A1D-85CC-4253-8F60-2B3944006338}" srcOrd="0" destOrd="0" presId="urn:microsoft.com/office/officeart/2008/layout/LinedList"/>
    <dgm:cxn modelId="{36B07D99-344D-4E74-B70F-816483852562}" type="presOf" srcId="{623EBD7F-FF3C-4481-800E-024316CD28DA}" destId="{5A4FF53A-4686-4CDD-B7A0-523BF2052078}" srcOrd="0" destOrd="0" presId="urn:microsoft.com/office/officeart/2008/layout/LinedList"/>
    <dgm:cxn modelId="{FC2D039C-4CAC-4479-9C23-EF0CEC4135A2}" srcId="{B35B61DD-8264-468B-B264-B03D968D9A54}" destId="{6E6E894B-94E4-4B40-9252-A1D2E0F00749}" srcOrd="3" destOrd="0" parTransId="{695E1D4A-EFA4-4E27-A0BF-E05CEC482AE0}" sibTransId="{C98D9D13-468A-410F-B3CC-729F0BB420B9}"/>
    <dgm:cxn modelId="{B4E8409F-167E-4DCF-856D-954CA11C1048}" srcId="{B35B61DD-8264-468B-B264-B03D968D9A54}" destId="{0E7F8C69-F1DC-457B-B3D3-C2266824F885}" srcOrd="2" destOrd="0" parTransId="{54094DF4-BB35-4ADB-A2DA-6A7C09BA2C5B}" sibTransId="{DFBB5491-4FB2-4D9C-9CD1-0EF268901033}"/>
    <dgm:cxn modelId="{79BCB1AF-7D60-425D-A00D-5564DB4D0EC4}" type="presOf" srcId="{E9786680-285E-43E1-80E9-86D88B00031B}" destId="{B5891651-B95C-4EE4-9352-8E8B2D262C1B}" srcOrd="0" destOrd="0" presId="urn:microsoft.com/office/officeart/2008/layout/LinedList"/>
    <dgm:cxn modelId="{DD48FFDE-55C2-4F16-880A-8BFCFBEA8D26}" type="presOf" srcId="{0E7F8C69-F1DC-457B-B3D3-C2266824F885}" destId="{95942C69-5766-4702-BF6C-2477FD5E97A9}" srcOrd="0" destOrd="0" presId="urn:microsoft.com/office/officeart/2008/layout/LinedList"/>
    <dgm:cxn modelId="{588587FF-BC23-4841-B667-A0E8BDFD27F9}" type="presParOf" srcId="{62EC3E0B-6B81-44F6-95A5-789E1F06C2CE}" destId="{E444327C-9AA2-4C34-9976-F1DD8DAFFA45}" srcOrd="0" destOrd="0" presId="urn:microsoft.com/office/officeart/2008/layout/LinedList"/>
    <dgm:cxn modelId="{61AEB1CC-CC9E-4AC1-BF2C-40BB4E646ABE}" type="presParOf" srcId="{62EC3E0B-6B81-44F6-95A5-789E1F06C2CE}" destId="{35A042C8-18AD-4635-9215-8818DFDDC687}" srcOrd="1" destOrd="0" presId="urn:microsoft.com/office/officeart/2008/layout/LinedList"/>
    <dgm:cxn modelId="{0D54B256-EBA7-4841-9235-434BB71941D3}" type="presParOf" srcId="{35A042C8-18AD-4635-9215-8818DFDDC687}" destId="{5A4FF53A-4686-4CDD-B7A0-523BF2052078}" srcOrd="0" destOrd="0" presId="urn:microsoft.com/office/officeart/2008/layout/LinedList"/>
    <dgm:cxn modelId="{18796A7E-5599-4463-AB87-4E83797F77E6}" type="presParOf" srcId="{35A042C8-18AD-4635-9215-8818DFDDC687}" destId="{67671D8E-68EE-4749-85F8-5BEC90891A27}" srcOrd="1" destOrd="0" presId="urn:microsoft.com/office/officeart/2008/layout/LinedList"/>
    <dgm:cxn modelId="{AC7B2FFD-D6CD-4223-98A9-4E495D4A0DC3}" type="presParOf" srcId="{62EC3E0B-6B81-44F6-95A5-789E1F06C2CE}" destId="{A36AF60C-07F7-4D30-BD33-E1AEBF308B9F}" srcOrd="2" destOrd="0" presId="urn:microsoft.com/office/officeart/2008/layout/LinedList"/>
    <dgm:cxn modelId="{3B66ECC8-3785-482D-982A-294F6848C322}" type="presParOf" srcId="{62EC3E0B-6B81-44F6-95A5-789E1F06C2CE}" destId="{7110BD01-C429-4883-8CA8-91B4CE3F52EC}" srcOrd="3" destOrd="0" presId="urn:microsoft.com/office/officeart/2008/layout/LinedList"/>
    <dgm:cxn modelId="{D8BDD081-C19B-4CA8-A145-AF9DD7C7BA7C}" type="presParOf" srcId="{7110BD01-C429-4883-8CA8-91B4CE3F52EC}" destId="{7382F167-111F-4AC5-AF6F-DC77D1E42276}" srcOrd="0" destOrd="0" presId="urn:microsoft.com/office/officeart/2008/layout/LinedList"/>
    <dgm:cxn modelId="{F08DB174-7975-4BDF-BD9A-A8D73BEBFB90}" type="presParOf" srcId="{7110BD01-C429-4883-8CA8-91B4CE3F52EC}" destId="{7397296F-47B1-42F8-9411-4F7550726F59}" srcOrd="1" destOrd="0" presId="urn:microsoft.com/office/officeart/2008/layout/LinedList"/>
    <dgm:cxn modelId="{2E24C829-618A-4FA8-8A07-E3891E45347D}" type="presParOf" srcId="{62EC3E0B-6B81-44F6-95A5-789E1F06C2CE}" destId="{40E24AF0-1D28-4775-B6E5-9A334D98E24D}" srcOrd="4" destOrd="0" presId="urn:microsoft.com/office/officeart/2008/layout/LinedList"/>
    <dgm:cxn modelId="{CDEC481F-8431-4A92-A548-CD7093679941}" type="presParOf" srcId="{62EC3E0B-6B81-44F6-95A5-789E1F06C2CE}" destId="{DEC049D5-B758-41B7-9EB4-CAF8DACEB862}" srcOrd="5" destOrd="0" presId="urn:microsoft.com/office/officeart/2008/layout/LinedList"/>
    <dgm:cxn modelId="{5A6DDC8B-DD35-4230-8337-D76523218E07}" type="presParOf" srcId="{DEC049D5-B758-41B7-9EB4-CAF8DACEB862}" destId="{95942C69-5766-4702-BF6C-2477FD5E97A9}" srcOrd="0" destOrd="0" presId="urn:microsoft.com/office/officeart/2008/layout/LinedList"/>
    <dgm:cxn modelId="{9FBB71F0-E2A8-4C37-987B-42B3038ED7E0}" type="presParOf" srcId="{DEC049D5-B758-41B7-9EB4-CAF8DACEB862}" destId="{934A1A0C-9767-4B82-B478-77C3C8650047}" srcOrd="1" destOrd="0" presId="urn:microsoft.com/office/officeart/2008/layout/LinedList"/>
    <dgm:cxn modelId="{66F71131-CAD9-4280-8375-2A7C4F97C6A2}" type="presParOf" srcId="{62EC3E0B-6B81-44F6-95A5-789E1F06C2CE}" destId="{D3F6971C-3844-4DE1-8D37-B8F3243A6539}" srcOrd="6" destOrd="0" presId="urn:microsoft.com/office/officeart/2008/layout/LinedList"/>
    <dgm:cxn modelId="{55D5472B-7EAD-4691-A64F-A3D8D30D69E3}" type="presParOf" srcId="{62EC3E0B-6B81-44F6-95A5-789E1F06C2CE}" destId="{2ABE1DCE-3179-4821-841D-3CD00BC8808A}" srcOrd="7" destOrd="0" presId="urn:microsoft.com/office/officeart/2008/layout/LinedList"/>
    <dgm:cxn modelId="{E6E770C0-D4BB-4C4E-9D8B-A2BD7F36C57C}" type="presParOf" srcId="{2ABE1DCE-3179-4821-841D-3CD00BC8808A}" destId="{99965A1D-85CC-4253-8F60-2B3944006338}" srcOrd="0" destOrd="0" presId="urn:microsoft.com/office/officeart/2008/layout/LinedList"/>
    <dgm:cxn modelId="{780E8BC4-6576-4424-B78F-5A64427F1C40}" type="presParOf" srcId="{2ABE1DCE-3179-4821-841D-3CD00BC8808A}" destId="{89083783-ECA4-4FD0-B631-6ACCFF8380A3}" srcOrd="1" destOrd="0" presId="urn:microsoft.com/office/officeart/2008/layout/LinedList"/>
    <dgm:cxn modelId="{E41583ED-E861-43EF-941B-4E03CD8A680E}" type="presParOf" srcId="{62EC3E0B-6B81-44F6-95A5-789E1F06C2CE}" destId="{4641672C-BF08-4ACB-9D72-7B7620C69269}" srcOrd="8" destOrd="0" presId="urn:microsoft.com/office/officeart/2008/layout/LinedList"/>
    <dgm:cxn modelId="{F170EED4-4B02-445A-90F3-7B318AC5175D}" type="presParOf" srcId="{62EC3E0B-6B81-44F6-95A5-789E1F06C2CE}" destId="{3CB88203-3ECF-4B51-85B1-EA8C4F36B97F}" srcOrd="9" destOrd="0" presId="urn:microsoft.com/office/officeart/2008/layout/LinedList"/>
    <dgm:cxn modelId="{4151DF50-26C5-4FE8-8330-55EF117F231C}" type="presParOf" srcId="{3CB88203-3ECF-4B51-85B1-EA8C4F36B97F}" destId="{B5891651-B95C-4EE4-9352-8E8B2D262C1B}" srcOrd="0" destOrd="0" presId="urn:microsoft.com/office/officeart/2008/layout/LinedList"/>
    <dgm:cxn modelId="{5350A727-B9F3-4C12-9257-847D00623347}" type="presParOf" srcId="{3CB88203-3ECF-4B51-85B1-EA8C4F36B97F}" destId="{15D258A3-F9DF-4B28-A0D0-ACB10DDD9D6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4327C-9AA2-4C34-9976-F1DD8DAFFA45}">
      <dsp:nvSpPr>
        <dsp:cNvPr id="0" name=""/>
        <dsp:cNvSpPr/>
      </dsp:nvSpPr>
      <dsp:spPr>
        <a:xfrm>
          <a:off x="0" y="644"/>
          <a:ext cx="6151562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4FF53A-4686-4CDD-B7A0-523BF2052078}">
      <dsp:nvSpPr>
        <dsp:cNvPr id="0" name=""/>
        <dsp:cNvSpPr/>
      </dsp:nvSpPr>
      <dsp:spPr>
        <a:xfrm>
          <a:off x="0" y="644"/>
          <a:ext cx="6151562" cy="1055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Training </a:t>
          </a:r>
        </a:p>
      </dsp:txBody>
      <dsp:txXfrm>
        <a:off x="0" y="644"/>
        <a:ext cx="6151562" cy="1055112"/>
      </dsp:txXfrm>
    </dsp:sp>
    <dsp:sp modelId="{A36AF60C-07F7-4D30-BD33-E1AEBF308B9F}">
      <dsp:nvSpPr>
        <dsp:cNvPr id="0" name=""/>
        <dsp:cNvSpPr/>
      </dsp:nvSpPr>
      <dsp:spPr>
        <a:xfrm>
          <a:off x="0" y="1055756"/>
          <a:ext cx="6151562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82F167-111F-4AC5-AF6F-DC77D1E42276}">
      <dsp:nvSpPr>
        <dsp:cNvPr id="0" name=""/>
        <dsp:cNvSpPr/>
      </dsp:nvSpPr>
      <dsp:spPr>
        <a:xfrm>
          <a:off x="0" y="1055756"/>
          <a:ext cx="6151562" cy="1055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Safety Guidelines </a:t>
          </a:r>
        </a:p>
      </dsp:txBody>
      <dsp:txXfrm>
        <a:off x="0" y="1055756"/>
        <a:ext cx="6151562" cy="1055112"/>
      </dsp:txXfrm>
    </dsp:sp>
    <dsp:sp modelId="{40E24AF0-1D28-4775-B6E5-9A334D98E24D}">
      <dsp:nvSpPr>
        <dsp:cNvPr id="0" name=""/>
        <dsp:cNvSpPr/>
      </dsp:nvSpPr>
      <dsp:spPr>
        <a:xfrm>
          <a:off x="0" y="2110868"/>
          <a:ext cx="6151562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942C69-5766-4702-BF6C-2477FD5E97A9}">
      <dsp:nvSpPr>
        <dsp:cNvPr id="0" name=""/>
        <dsp:cNvSpPr/>
      </dsp:nvSpPr>
      <dsp:spPr>
        <a:xfrm>
          <a:off x="0" y="2110868"/>
          <a:ext cx="6151562" cy="1055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Machine Guarding </a:t>
          </a:r>
        </a:p>
      </dsp:txBody>
      <dsp:txXfrm>
        <a:off x="0" y="2110868"/>
        <a:ext cx="6151562" cy="1055112"/>
      </dsp:txXfrm>
    </dsp:sp>
    <dsp:sp modelId="{D3F6971C-3844-4DE1-8D37-B8F3243A6539}">
      <dsp:nvSpPr>
        <dsp:cNvPr id="0" name=""/>
        <dsp:cNvSpPr/>
      </dsp:nvSpPr>
      <dsp:spPr>
        <a:xfrm>
          <a:off x="0" y="3165981"/>
          <a:ext cx="6151562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965A1D-85CC-4253-8F60-2B3944006338}">
      <dsp:nvSpPr>
        <dsp:cNvPr id="0" name=""/>
        <dsp:cNvSpPr/>
      </dsp:nvSpPr>
      <dsp:spPr>
        <a:xfrm>
          <a:off x="0" y="3165981"/>
          <a:ext cx="6151562" cy="1055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Inspections and Maintenance / Recordkeeping  </a:t>
          </a:r>
        </a:p>
      </dsp:txBody>
      <dsp:txXfrm>
        <a:off x="0" y="3165981"/>
        <a:ext cx="6151562" cy="1055112"/>
      </dsp:txXfrm>
    </dsp:sp>
    <dsp:sp modelId="{4641672C-BF08-4ACB-9D72-7B7620C69269}">
      <dsp:nvSpPr>
        <dsp:cNvPr id="0" name=""/>
        <dsp:cNvSpPr/>
      </dsp:nvSpPr>
      <dsp:spPr>
        <a:xfrm>
          <a:off x="0" y="4221093"/>
          <a:ext cx="6151562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891651-B95C-4EE4-9352-8E8B2D262C1B}">
      <dsp:nvSpPr>
        <dsp:cNvPr id="0" name=""/>
        <dsp:cNvSpPr/>
      </dsp:nvSpPr>
      <dsp:spPr>
        <a:xfrm>
          <a:off x="0" y="4221093"/>
          <a:ext cx="6151562" cy="1055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Emergency Response Protocol </a:t>
          </a:r>
        </a:p>
      </dsp:txBody>
      <dsp:txXfrm>
        <a:off x="0" y="4221093"/>
        <a:ext cx="6151562" cy="1055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7/18/2019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fro-ip.blogspot.com/2012/07/10-reasons-to-follow-european-approach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ecklist_Noun_project_5166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ecklist_Noun_project_5166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individual-finance/s10-03-record-keeping-preparation-and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zoomar/468637568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Injury_icon_2.sv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ircle_question_mark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ower_Clean_Ico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welsnet/3404724882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afety-hat-boots-hardhat-glasses-46462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hetechyteacher.com/blogging-best-practices-for-teachers-and-student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afety-danger-information-warning-44435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1298D-337D-49AD-B7BA-765BB72E5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429000"/>
            <a:ext cx="8991600" cy="164592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Machine Shop safety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9E5FE-DEDC-4FB0-BD9A-E4ACA660B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892" y="496450"/>
            <a:ext cx="4766216" cy="246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79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A284E-E1DA-4D69-8BF7-EBFDA8DFC4E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Machine guarding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29DCE-E4B0-466D-B68D-CBD1D5FAB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EVERY machine must be outfitted with the proper guards and shields as per manufacturers requirements. 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 guard/shield should never be removed, changed, or modified in any way. 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Check the user manual for the specific machine you are using. 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 basic machine guarding reference guide is available from the EHS Department. 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If you feel that a guard in place causes more of a hazard than it protects against, bring this issue up with your supervisor or EHS.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6FFFCA-9658-417A-8518-BF852DD4C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3198" y="5740027"/>
            <a:ext cx="1448802" cy="111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24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1445B525-F3DB-4A06-A94C-267011A46D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773" b="162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2A284E-E1DA-4D69-8BF7-EBFDA8DFC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chemeClr val="accent5">
                    <a:lumMod val="60000"/>
                    <a:lumOff val="40000"/>
                  </a:schemeClr>
                </a:solidFill>
              </a:rPr>
              <a:t>inspections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E54A266-59EA-4A93-A235-F8F90EF226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Both supervisors and equipment users will have roles for inspections!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2129D8-8747-4437-A521-997929054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0325" y="5737816"/>
            <a:ext cx="1451655" cy="112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41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A284E-E1DA-4D69-8BF7-EBFDA8DFC4E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Supervisor inspections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29DCE-E4B0-466D-B68D-CBD1D5FAB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shop supervisor should complete an inspection of each shop in </a:t>
            </a:r>
            <a:r>
              <a:rPr lang="en-US" sz="2400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quarterly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intervals. 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Remove equipment from service that is unsafe or not operating in conformance with the manufacturer’s guidelines. 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 Machine Shop Inspection Checklist is available from EHS as part of the Machine Shop Program.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7CC837-7881-4FFF-815E-82B6B4187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224397">
            <a:off x="164518" y="3186788"/>
            <a:ext cx="1924236" cy="20044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B3B35F-9E75-4C70-B84C-64AB9842F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3198" y="5740027"/>
            <a:ext cx="1448802" cy="111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70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A284E-E1DA-4D69-8BF7-EBFDA8DFC4E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User (pre-use) inspections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29DCE-E4B0-466D-B68D-CBD1D5FAB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Pre-Use inspections cut down the amount of costly repairs and long downtimes from chronic problems in machines, they also reduce the risk of injury to workers! 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Walk completely around the machine, visually inspect all parts 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before use 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to ensure that they are in a safe, operational condition. 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Make this a routine, be consistent and do it the same way every time. It will be easier to spot when things are out of the ordinary with a machine. 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Report any damaged or defective equipment to your supervisor immediately!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B2B9F-859D-4218-8C24-59E2E8E5F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224397">
            <a:off x="164518" y="3186788"/>
            <a:ext cx="1924236" cy="20044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42E952-F515-45F4-8459-39D9A080E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5135" y="5810971"/>
            <a:ext cx="1356865" cy="104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70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6673BA-AE48-4456-B6C3-DBD81598F7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3" r="26149" b="2"/>
          <a:stretch/>
        </p:blipFill>
        <p:spPr>
          <a:xfrm>
            <a:off x="20" y="10"/>
            <a:ext cx="753768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2A284E-E1DA-4D69-8BF7-EBFDA8DFC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844368"/>
            <a:ext cx="5928360" cy="1188720"/>
          </a:xfrm>
          <a:solidFill>
            <a:schemeClr val="tx1">
              <a:alpha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Recordkeeping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C18BC7-5FF5-42FD-8163-C0D34837F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674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29DCE-E4B0-466D-B68D-CBD1D5FAB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273" y="973600"/>
            <a:ext cx="3374136" cy="4924280"/>
          </a:xfrm>
        </p:spPr>
        <p:txBody>
          <a:bodyPr anchor="ctr">
            <a:normAutofit/>
          </a:bodyPr>
          <a:lstStyle/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Recordkeeping is an important part of the inspection process. 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Supervisors should document and maintain a record of their inspections as well as all training administered to employees.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743EB9-28F8-4F4D-A622-61A64C480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548" y="5754684"/>
            <a:ext cx="1404432" cy="108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36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C830CE-D7EC-47F2-A2F8-DE9A4607E20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081" b="59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2A284E-E1DA-4D69-8BF7-EBFDA8DFC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chemeClr val="bg1">
              <a:alpha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182880" tIns="182880" rIns="182880" bIns="182880" rtlCol="0">
            <a:norm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Emergency response protocols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D8C1BE1-4E49-4D76-8D29-DE938DA88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Important information for both minor and life-threatening emergencies.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406F29-FC5B-4094-B808-C41363F03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9118" y="5783283"/>
            <a:ext cx="1352881" cy="104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83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A284E-E1DA-4D69-8BF7-EBFDA8DFC4E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Minor injuries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29DCE-E4B0-466D-B68D-CBD1D5FAB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81693"/>
            <a:ext cx="7729728" cy="3965944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Regardless of the severity, any injury should be 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immediately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reported to the shop supervisor. 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Be aware the location of emergency equipment in every shop you work in. This includes:</a:t>
            </a: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First Aid Kit</a:t>
            </a: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Eye Wash / Emergency Shower </a:t>
            </a: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Fire Extinguisher </a:t>
            </a: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Emergency Shutoff 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This information is displayed in the General Shop Information form. 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Ask the supervisor for assistance in completing an incident report form.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517B34-9182-406C-89E8-31B51D0B2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153" y="5813300"/>
            <a:ext cx="1353847" cy="1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9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A284E-E1DA-4D69-8BF7-EBFDA8DFC4E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Life-threatening injuries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29DCE-E4B0-466D-B68D-CBD1D5FAB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Be aware the location of the shop telephone (if available) in every shop you work in. 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Life-threatening emergencies include:</a:t>
            </a: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Amputations</a:t>
            </a: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Head injury </a:t>
            </a: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Uncontrolled bleeding </a:t>
            </a: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Large cuts </a:t>
            </a: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Impalement 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 case of a life-threatening emergency, 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dial 911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right away. Don’t wait!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B5AE4E-41A5-4E76-93A3-C4DBB6C89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7792" y="3361926"/>
            <a:ext cx="1654215" cy="1654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58B7A7-D963-4A59-9AFD-A17AB30EE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59993" y="3361927"/>
            <a:ext cx="1654215" cy="16542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3FD628-AA93-40A1-BDB3-E0BD459B5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2654" y="5740027"/>
            <a:ext cx="1369345" cy="105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96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2456B7C-CB44-45AF-91E5-EE09AF73E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242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2A284E-E1DA-4D69-8BF7-EBFDA8DFC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418891"/>
            <a:ext cx="8991600" cy="164592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5F3DD-9577-4410-A4E0-1A872D7C0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384691"/>
            <a:ext cx="6801612" cy="7369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Thank you for attending this presentation!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E27B0E-AE7A-41F4-B69C-11C53929E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86335" y="640079"/>
            <a:ext cx="2419329" cy="2456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E2CACA-B9F9-4F9D-B7D0-B80AE8BC3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2654" y="5753179"/>
            <a:ext cx="1431759" cy="110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07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B53BE1-D2E2-4E46-987E-211A9D500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2A284E-E1DA-4D69-8BF7-EBFDA8DFC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530227"/>
            <a:ext cx="3401568" cy="1495794"/>
          </a:xfr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chemeClr val="accent5">
                    <a:lumMod val="60000"/>
                    <a:lumOff val="40000"/>
                  </a:schemeClr>
                </a:solidFill>
              </a:rPr>
              <a:t>Overview 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FB9713E-9F53-4A50-BDAA-CEB2A263B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94D289-A77F-4403-9A20-78AAD953AF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961155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62A430B-BCBA-4769-8920-F06181FCC0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7009" y="5699303"/>
            <a:ext cx="1344991" cy="103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59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A284E-E1DA-4D69-8BF7-EBFDA8DFC4E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Training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18BF3-0D82-4FF3-884F-2A7409EE0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48677"/>
            <a:ext cx="7729728" cy="3101983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Review UNCs Machine Shop Program for more information on the contents of this presentation. 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shop supervisor will complete:</a:t>
            </a: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General Shop Information Training: Provides basic contact information to those using the shop, it must be reviewed by all shop users. </a:t>
            </a: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General Shop Safety Training: Must be conducted for each employee using the shop.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EF06A-1F0D-4045-8291-9591C31CC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987" y="5750660"/>
            <a:ext cx="1359013" cy="10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8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A284E-E1DA-4D69-8BF7-EBFDA8DFC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Safety guidelines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D2581-3D0B-4C2C-992A-13E84F7B8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056" y="5723905"/>
            <a:ext cx="1402943" cy="108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47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A284E-E1DA-4D69-8BF7-EBFDA8DFC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Safety guidelines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18BF3-0D82-4FF3-884F-2A7409EE0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48677"/>
            <a:ext cx="7729728" cy="3101983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000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HOUSEKEEPING</a:t>
            </a: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Keep surfaces free of dirt, wood, metal chips, sawdust, oil, grease, and other debris. </a:t>
            </a: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Cease operations of machinery before cleaning or performing maintenance. </a:t>
            </a: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Use a brush to remove chips and a cloth to clean oily surfaces. </a:t>
            </a: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Never use compressed air to clean off skin or clothing. </a:t>
            </a: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Store materials in such a way to prevent falling, slipping, or rolling.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77035A-DEB8-4379-AC3A-9040668C9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82216">
            <a:off x="8841216" y="3918586"/>
            <a:ext cx="2239297" cy="2239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650626-7A3E-46DC-A392-F8889AEFD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2654" y="5779258"/>
            <a:ext cx="1369345" cy="105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78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76EAB2-7596-4156-A42A-1F7C2C6EB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08" r="14959"/>
          <a:stretch/>
        </p:blipFill>
        <p:spPr>
          <a:xfrm>
            <a:off x="20" y="10"/>
            <a:ext cx="753768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2A284E-E1DA-4D69-8BF7-EBFDA8DFC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844368"/>
            <a:ext cx="5928360" cy="1188720"/>
          </a:xfr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chemeClr val="accent5">
                    <a:lumMod val="60000"/>
                    <a:lumOff val="40000"/>
                  </a:schemeClr>
                </a:solidFill>
              </a:rPr>
              <a:t>Safety guidelines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C18BC7-5FF5-42FD-8163-C0D34837F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674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18BF3-0D82-4FF3-884F-2A7409EE0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273" y="973600"/>
            <a:ext cx="3374136" cy="4924280"/>
          </a:xfrm>
        </p:spPr>
        <p:txBody>
          <a:bodyPr anchor="ctr">
            <a:normAutofit/>
          </a:bodyPr>
          <a:lstStyle/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400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EGRESS</a:t>
            </a: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Do not store materials on the floor or in any place where they may impede egress from the area. </a:t>
            </a:r>
            <a:r>
              <a:rPr lang="en-US" sz="2000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Position equipment in such a way that allows for a clear and safe operating space for each machine. </a:t>
            </a: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All exits shall be properly identified with signage.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FA0EA-8E1D-463F-9E92-AD8F045A5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610" y="5771407"/>
            <a:ext cx="1392369" cy="107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74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A284E-E1DA-4D69-8BF7-EBFDA8DFC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/>
              <a:t>Safety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18BF3-0D82-4FF3-884F-2A7409EE0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56" y="2243470"/>
            <a:ext cx="6549656" cy="426365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Personal Protective Equipment (PPE) </a:t>
            </a:r>
          </a:p>
          <a:p>
            <a:pPr lvl="1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Wear safety glasses at all times when equipment is in use. Some tasks and equipment types may require additional PPE. </a:t>
            </a:r>
          </a:p>
          <a:p>
            <a:pPr lvl="1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Always ensure there is sufficient ventilation for welding and cutting areas. Wear the proper respirator (the one you have passed a fit test with) when the task requires it. </a:t>
            </a:r>
          </a:p>
          <a:p>
            <a:pPr lvl="1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Close toed shoes and clothing that covers the legs are required. </a:t>
            </a:r>
          </a:p>
          <a:p>
            <a:pPr lvl="2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Consider toe reinforcement if your work includes heavy objects.  </a:t>
            </a:r>
          </a:p>
          <a:p>
            <a:pPr lvl="1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Wear ear plugs! Even when not required, ear plugs will help you tremendously in the long run.  </a:t>
            </a:r>
          </a:p>
          <a:p>
            <a:pPr lvl="1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1800" b="1" i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If you are unsure about the right PPE for your job, don’t hesitate to ask your supervisor or call EHS! We’re here to help.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73D7C9-EF4C-4327-8118-075056B2F9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417" r="1262"/>
          <a:stretch/>
        </p:blipFill>
        <p:spPr>
          <a:xfrm>
            <a:off x="7386452" y="10"/>
            <a:ext cx="4805547" cy="6857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D9032F-CEC1-4A13-9AD3-6FDE5E28C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1657" y="5736530"/>
            <a:ext cx="1453321" cy="112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80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A284E-E1DA-4D69-8BF7-EBFDA8DFC4E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Safety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18BF3-0D82-4FF3-884F-2A7409EE0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40334"/>
            <a:ext cx="7729728" cy="3900979"/>
          </a:xfrm>
        </p:spPr>
        <p:txBody>
          <a:bodyPr/>
          <a:lstStyle/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Safety Procedures </a:t>
            </a: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Loose clothing and jewelry should not be worn when operating equipment.</a:t>
            </a: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Long hair should be tied back to prevent entanglement. </a:t>
            </a: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Do not wear gloves around moving machinery. </a:t>
            </a: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Keep your body parts away from the point of operation, use devices to manipulate materials at the point of operation. </a:t>
            </a: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Never attempt to move at a faster or slower pace than a machine is designed for.</a:t>
            </a: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Be diligent when working in a machine shop,  always focus on the task at hand.</a:t>
            </a: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Remember safety starts with you! This isn’t an exhaustive list of safety measures for your specific task. </a:t>
            </a: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endParaRPr lang="en-US" b="1" u="sng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2F7ED5-576A-426F-8769-3916C3D62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1976" y="416052"/>
            <a:ext cx="1709160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3EF0A2-423C-408D-8CD9-D6C819ACC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60864" y="416052"/>
            <a:ext cx="1709160" cy="228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DB0C74-4C57-4EEB-A851-BE0E76D23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5443" y="5774646"/>
            <a:ext cx="1403939" cy="108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89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A284E-E1DA-4D69-8BF7-EBFDA8DFC4E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Machine guarding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6A0839-5A17-44A4-AFC4-5063A6984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00199" y="2520950"/>
            <a:ext cx="5391603" cy="3900488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8C96D2-3FF0-4F53-93F9-136B2CFB9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664" y="5736529"/>
            <a:ext cx="1453336" cy="112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4284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871</Words>
  <Application>Microsoft Office PowerPoint</Application>
  <PresentationFormat>Widescreen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Gill Sans MT</vt:lpstr>
      <vt:lpstr>Parcel</vt:lpstr>
      <vt:lpstr>Machine Shop safety </vt:lpstr>
      <vt:lpstr>Overview </vt:lpstr>
      <vt:lpstr>Training requirements</vt:lpstr>
      <vt:lpstr>Safety guidelines</vt:lpstr>
      <vt:lpstr>Safety guidelines</vt:lpstr>
      <vt:lpstr>Safety guidelines</vt:lpstr>
      <vt:lpstr>Safety guidelines</vt:lpstr>
      <vt:lpstr>Safety guidelines</vt:lpstr>
      <vt:lpstr>Machine guarding</vt:lpstr>
      <vt:lpstr>Machine guarding</vt:lpstr>
      <vt:lpstr>inspections</vt:lpstr>
      <vt:lpstr>Supervisor inspections</vt:lpstr>
      <vt:lpstr>User (pre-use) inspections</vt:lpstr>
      <vt:lpstr>Recordkeeping</vt:lpstr>
      <vt:lpstr>Emergency response protocols</vt:lpstr>
      <vt:lpstr>Minor injuries </vt:lpstr>
      <vt:lpstr>Life-threatening injuries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Shop safety</dc:title>
  <dc:creator>Fry, Dawson</dc:creator>
  <cp:lastModifiedBy>Abila, Dane</cp:lastModifiedBy>
  <cp:revision>8</cp:revision>
  <dcterms:created xsi:type="dcterms:W3CDTF">2019-06-25T19:31:58Z</dcterms:created>
  <dcterms:modified xsi:type="dcterms:W3CDTF">2019-07-18T19:29:03Z</dcterms:modified>
</cp:coreProperties>
</file>