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s/comment1.xml" ContentType="application/vnd.openxmlformats-officedocument.presentationml.comment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mAuthor id="0" name="Caitlin Quintanilla" initials="CQ" lastIdx="1" clrIdx="0"/>
</p:cmAuthorLst>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AF7B51"/>
              </a:solidFill>
              <a:prstDash val="solid"/>
              <a:round/>
            </a:ln>
          </a:left>
          <a:right>
            <a:ln w="12700" cap="flat">
              <a:solidFill>
                <a:srgbClr val="AF7B51"/>
              </a:solidFill>
              <a:prstDash val="solid"/>
              <a:round/>
            </a:ln>
          </a:right>
          <a:top>
            <a:ln w="12700" cap="flat">
              <a:solidFill>
                <a:srgbClr val="AF7B51"/>
              </a:solidFill>
              <a:prstDash val="solid"/>
              <a:round/>
            </a:ln>
          </a:top>
          <a:bottom>
            <a:ln w="12700" cap="flat">
              <a:solidFill>
                <a:srgbClr val="AF7B51"/>
              </a:solidFill>
              <a:prstDash val="solid"/>
              <a:round/>
            </a:ln>
          </a:bottom>
          <a:insideH>
            <a:ln w="12700" cap="flat">
              <a:solidFill>
                <a:srgbClr val="AF7B51"/>
              </a:solidFill>
              <a:prstDash val="solid"/>
              <a:round/>
            </a:ln>
          </a:insideH>
          <a:insideV>
            <a:ln w="12700" cap="flat">
              <a:solidFill>
                <a:srgbClr val="AF7B51"/>
              </a:solidFill>
              <a:prstDash val="solid"/>
              <a:round/>
            </a:ln>
          </a:insideV>
        </a:tcBdr>
        <a:fill>
          <a:solidFill>
            <a:srgbClr val="CAD6D3"/>
          </a:solidFill>
        </a:fill>
      </a:tcStyle>
    </a:wholeTbl>
    <a:band2H>
      <a:tcTxStyle b="def" i="def"/>
      <a:tcStyle>
        <a:tcBdr/>
        <a:fill>
          <a:solidFill>
            <a:srgbClr val="E6EBEA"/>
          </a:solidFill>
        </a:fill>
      </a:tcStyle>
    </a:band2H>
    <a:firstCol>
      <a:tcTxStyle b="on" i="off">
        <a:fontRef idx="minor">
          <a:srgbClr val="AF7B51"/>
        </a:fontRef>
        <a:srgbClr val="AF7B51"/>
      </a:tcTxStyle>
      <a:tcStyle>
        <a:tcBdr>
          <a:left>
            <a:ln w="12700" cap="flat">
              <a:solidFill>
                <a:srgbClr val="AF7B51"/>
              </a:solidFill>
              <a:prstDash val="solid"/>
              <a:round/>
            </a:ln>
          </a:left>
          <a:right>
            <a:ln w="12700" cap="flat">
              <a:solidFill>
                <a:srgbClr val="AF7B51"/>
              </a:solidFill>
              <a:prstDash val="solid"/>
              <a:round/>
            </a:ln>
          </a:right>
          <a:top>
            <a:ln w="12700" cap="flat">
              <a:solidFill>
                <a:srgbClr val="AF7B51"/>
              </a:solidFill>
              <a:prstDash val="solid"/>
              <a:round/>
            </a:ln>
          </a:top>
          <a:bottom>
            <a:ln w="12700" cap="flat">
              <a:solidFill>
                <a:srgbClr val="AF7B51"/>
              </a:solidFill>
              <a:prstDash val="solid"/>
              <a:round/>
            </a:ln>
          </a:bottom>
          <a:insideH>
            <a:ln w="12700" cap="flat">
              <a:solidFill>
                <a:srgbClr val="AF7B51"/>
              </a:solidFill>
              <a:prstDash val="solid"/>
              <a:round/>
            </a:ln>
          </a:insideH>
          <a:insideV>
            <a:ln w="12700" cap="flat">
              <a:solidFill>
                <a:srgbClr val="AF7B51"/>
              </a:solidFill>
              <a:prstDash val="solid"/>
              <a:round/>
            </a:ln>
          </a:insideV>
        </a:tcBdr>
        <a:fill>
          <a:solidFill>
            <a:schemeClr val="accent1"/>
          </a:solidFill>
        </a:fill>
      </a:tcStyle>
    </a:firstCol>
    <a:lastRow>
      <a:tcTxStyle b="on" i="off">
        <a:fontRef idx="minor">
          <a:srgbClr val="AF7B51"/>
        </a:fontRef>
        <a:srgbClr val="AF7B51"/>
      </a:tcTxStyle>
      <a:tcStyle>
        <a:tcBdr>
          <a:left>
            <a:ln w="12700" cap="flat">
              <a:solidFill>
                <a:srgbClr val="AF7B51"/>
              </a:solidFill>
              <a:prstDash val="solid"/>
              <a:round/>
            </a:ln>
          </a:left>
          <a:right>
            <a:ln w="12700" cap="flat">
              <a:solidFill>
                <a:srgbClr val="AF7B51"/>
              </a:solidFill>
              <a:prstDash val="solid"/>
              <a:round/>
            </a:ln>
          </a:right>
          <a:top>
            <a:ln w="38100" cap="flat">
              <a:solidFill>
                <a:srgbClr val="AF7B51"/>
              </a:solidFill>
              <a:prstDash val="solid"/>
              <a:round/>
            </a:ln>
          </a:top>
          <a:bottom>
            <a:ln w="12700" cap="flat">
              <a:solidFill>
                <a:srgbClr val="AF7B51"/>
              </a:solidFill>
              <a:prstDash val="solid"/>
              <a:round/>
            </a:ln>
          </a:bottom>
          <a:insideH>
            <a:ln w="12700" cap="flat">
              <a:solidFill>
                <a:srgbClr val="AF7B51"/>
              </a:solidFill>
              <a:prstDash val="solid"/>
              <a:round/>
            </a:ln>
          </a:insideH>
          <a:insideV>
            <a:ln w="12700" cap="flat">
              <a:solidFill>
                <a:srgbClr val="AF7B51"/>
              </a:solidFill>
              <a:prstDash val="solid"/>
              <a:round/>
            </a:ln>
          </a:insideV>
        </a:tcBdr>
        <a:fill>
          <a:solidFill>
            <a:schemeClr val="accent1"/>
          </a:solidFill>
        </a:fill>
      </a:tcStyle>
    </a:lastRow>
    <a:firstRow>
      <a:tcTxStyle b="on" i="off">
        <a:fontRef idx="minor">
          <a:srgbClr val="AF7B51"/>
        </a:fontRef>
        <a:srgbClr val="AF7B51"/>
      </a:tcTxStyle>
      <a:tcStyle>
        <a:tcBdr>
          <a:left>
            <a:ln w="12700" cap="flat">
              <a:solidFill>
                <a:srgbClr val="AF7B51"/>
              </a:solidFill>
              <a:prstDash val="solid"/>
              <a:round/>
            </a:ln>
          </a:left>
          <a:right>
            <a:ln w="12700" cap="flat">
              <a:solidFill>
                <a:srgbClr val="AF7B51"/>
              </a:solidFill>
              <a:prstDash val="solid"/>
              <a:round/>
            </a:ln>
          </a:right>
          <a:top>
            <a:ln w="12700" cap="flat">
              <a:solidFill>
                <a:srgbClr val="AF7B51"/>
              </a:solidFill>
              <a:prstDash val="solid"/>
              <a:round/>
            </a:ln>
          </a:top>
          <a:bottom>
            <a:ln w="38100" cap="flat">
              <a:solidFill>
                <a:srgbClr val="AF7B51"/>
              </a:solidFill>
              <a:prstDash val="solid"/>
              <a:round/>
            </a:ln>
          </a:bottom>
          <a:insideH>
            <a:ln w="12700" cap="flat">
              <a:solidFill>
                <a:srgbClr val="AF7B51"/>
              </a:solidFill>
              <a:prstDash val="solid"/>
              <a:round/>
            </a:ln>
          </a:insideH>
          <a:insideV>
            <a:ln w="12700" cap="flat">
              <a:solidFill>
                <a:srgbClr val="AF7B51"/>
              </a:solidFill>
              <a:prstDash val="solid"/>
              <a:round/>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AF7B51"/>
              </a:solidFill>
              <a:prstDash val="solid"/>
              <a:round/>
            </a:ln>
          </a:left>
          <a:right>
            <a:ln w="12700" cap="flat">
              <a:solidFill>
                <a:srgbClr val="AF7B51"/>
              </a:solidFill>
              <a:prstDash val="solid"/>
              <a:round/>
            </a:ln>
          </a:right>
          <a:top>
            <a:ln w="12700" cap="flat">
              <a:solidFill>
                <a:srgbClr val="AF7B51"/>
              </a:solidFill>
              <a:prstDash val="solid"/>
              <a:round/>
            </a:ln>
          </a:top>
          <a:bottom>
            <a:ln w="12700" cap="flat">
              <a:solidFill>
                <a:srgbClr val="AF7B51"/>
              </a:solidFill>
              <a:prstDash val="solid"/>
              <a:round/>
            </a:ln>
          </a:bottom>
          <a:insideH>
            <a:ln w="12700" cap="flat">
              <a:solidFill>
                <a:srgbClr val="AF7B51"/>
              </a:solidFill>
              <a:prstDash val="solid"/>
              <a:round/>
            </a:ln>
          </a:insideH>
          <a:insideV>
            <a:ln w="12700" cap="flat">
              <a:solidFill>
                <a:srgbClr val="AF7B51"/>
              </a:solidFill>
              <a:prstDash val="solid"/>
              <a:round/>
            </a:ln>
          </a:insideV>
        </a:tcBdr>
        <a:fill>
          <a:solidFill>
            <a:srgbClr val="EADFD0"/>
          </a:solidFill>
        </a:fill>
      </a:tcStyle>
    </a:wholeTbl>
    <a:band2H>
      <a:tcTxStyle b="def" i="def"/>
      <a:tcStyle>
        <a:tcBdr/>
        <a:fill>
          <a:solidFill>
            <a:srgbClr val="F5F0E9"/>
          </a:solidFill>
        </a:fill>
      </a:tcStyle>
    </a:band2H>
    <a:firstCol>
      <a:tcTxStyle b="on" i="off">
        <a:fontRef idx="minor">
          <a:srgbClr val="AF7B51"/>
        </a:fontRef>
        <a:srgbClr val="AF7B51"/>
      </a:tcTxStyle>
      <a:tcStyle>
        <a:tcBdr>
          <a:left>
            <a:ln w="12700" cap="flat">
              <a:solidFill>
                <a:srgbClr val="AF7B51"/>
              </a:solidFill>
              <a:prstDash val="solid"/>
              <a:round/>
            </a:ln>
          </a:left>
          <a:right>
            <a:ln w="12700" cap="flat">
              <a:solidFill>
                <a:srgbClr val="AF7B51"/>
              </a:solidFill>
              <a:prstDash val="solid"/>
              <a:round/>
            </a:ln>
          </a:right>
          <a:top>
            <a:ln w="12700" cap="flat">
              <a:solidFill>
                <a:srgbClr val="AF7B51"/>
              </a:solidFill>
              <a:prstDash val="solid"/>
              <a:round/>
            </a:ln>
          </a:top>
          <a:bottom>
            <a:ln w="12700" cap="flat">
              <a:solidFill>
                <a:srgbClr val="AF7B51"/>
              </a:solidFill>
              <a:prstDash val="solid"/>
              <a:round/>
            </a:ln>
          </a:bottom>
          <a:insideH>
            <a:ln w="12700" cap="flat">
              <a:solidFill>
                <a:srgbClr val="AF7B51"/>
              </a:solidFill>
              <a:prstDash val="solid"/>
              <a:round/>
            </a:ln>
          </a:insideH>
          <a:insideV>
            <a:ln w="12700" cap="flat">
              <a:solidFill>
                <a:srgbClr val="AF7B51"/>
              </a:solidFill>
              <a:prstDash val="solid"/>
              <a:round/>
            </a:ln>
          </a:insideV>
        </a:tcBdr>
        <a:fill>
          <a:solidFill>
            <a:schemeClr val="accent3"/>
          </a:solidFill>
        </a:fill>
      </a:tcStyle>
    </a:firstCol>
    <a:lastRow>
      <a:tcTxStyle b="on" i="off">
        <a:fontRef idx="minor">
          <a:srgbClr val="AF7B51"/>
        </a:fontRef>
        <a:srgbClr val="AF7B51"/>
      </a:tcTxStyle>
      <a:tcStyle>
        <a:tcBdr>
          <a:left>
            <a:ln w="12700" cap="flat">
              <a:solidFill>
                <a:srgbClr val="AF7B51"/>
              </a:solidFill>
              <a:prstDash val="solid"/>
              <a:round/>
            </a:ln>
          </a:left>
          <a:right>
            <a:ln w="12700" cap="flat">
              <a:solidFill>
                <a:srgbClr val="AF7B51"/>
              </a:solidFill>
              <a:prstDash val="solid"/>
              <a:round/>
            </a:ln>
          </a:right>
          <a:top>
            <a:ln w="38100" cap="flat">
              <a:solidFill>
                <a:srgbClr val="AF7B51"/>
              </a:solidFill>
              <a:prstDash val="solid"/>
              <a:round/>
            </a:ln>
          </a:top>
          <a:bottom>
            <a:ln w="12700" cap="flat">
              <a:solidFill>
                <a:srgbClr val="AF7B51"/>
              </a:solidFill>
              <a:prstDash val="solid"/>
              <a:round/>
            </a:ln>
          </a:bottom>
          <a:insideH>
            <a:ln w="12700" cap="flat">
              <a:solidFill>
                <a:srgbClr val="AF7B51"/>
              </a:solidFill>
              <a:prstDash val="solid"/>
              <a:round/>
            </a:ln>
          </a:insideH>
          <a:insideV>
            <a:ln w="12700" cap="flat">
              <a:solidFill>
                <a:srgbClr val="AF7B51"/>
              </a:solidFill>
              <a:prstDash val="solid"/>
              <a:round/>
            </a:ln>
          </a:insideV>
        </a:tcBdr>
        <a:fill>
          <a:solidFill>
            <a:schemeClr val="accent3"/>
          </a:solidFill>
        </a:fill>
      </a:tcStyle>
    </a:lastRow>
    <a:firstRow>
      <a:tcTxStyle b="on" i="off">
        <a:fontRef idx="minor">
          <a:srgbClr val="AF7B51"/>
        </a:fontRef>
        <a:srgbClr val="AF7B51"/>
      </a:tcTxStyle>
      <a:tcStyle>
        <a:tcBdr>
          <a:left>
            <a:ln w="12700" cap="flat">
              <a:solidFill>
                <a:srgbClr val="AF7B51"/>
              </a:solidFill>
              <a:prstDash val="solid"/>
              <a:round/>
            </a:ln>
          </a:left>
          <a:right>
            <a:ln w="12700" cap="flat">
              <a:solidFill>
                <a:srgbClr val="AF7B51"/>
              </a:solidFill>
              <a:prstDash val="solid"/>
              <a:round/>
            </a:ln>
          </a:right>
          <a:top>
            <a:ln w="12700" cap="flat">
              <a:solidFill>
                <a:srgbClr val="AF7B51"/>
              </a:solidFill>
              <a:prstDash val="solid"/>
              <a:round/>
            </a:ln>
          </a:top>
          <a:bottom>
            <a:ln w="38100" cap="flat">
              <a:solidFill>
                <a:srgbClr val="AF7B51"/>
              </a:solidFill>
              <a:prstDash val="solid"/>
              <a:round/>
            </a:ln>
          </a:bottom>
          <a:insideH>
            <a:ln w="12700" cap="flat">
              <a:solidFill>
                <a:srgbClr val="AF7B51"/>
              </a:solidFill>
              <a:prstDash val="solid"/>
              <a:round/>
            </a:ln>
          </a:insideH>
          <a:insideV>
            <a:ln w="12700" cap="flat">
              <a:solidFill>
                <a:srgbClr val="AF7B51"/>
              </a:solidFill>
              <a:prstDash val="solid"/>
              <a:round/>
            </a:ln>
          </a:insideV>
        </a:tcBdr>
        <a:fill>
          <a:solidFill>
            <a:schemeClr val="accent3"/>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F7B51"/>
              </a:solidFill>
              <a:prstDash val="solid"/>
              <a:round/>
            </a:ln>
          </a:left>
          <a:right>
            <a:ln w="12700" cap="flat">
              <a:solidFill>
                <a:srgbClr val="AF7B51"/>
              </a:solidFill>
              <a:prstDash val="solid"/>
              <a:round/>
            </a:ln>
          </a:right>
          <a:top>
            <a:ln w="12700" cap="flat">
              <a:solidFill>
                <a:srgbClr val="AF7B51"/>
              </a:solidFill>
              <a:prstDash val="solid"/>
              <a:round/>
            </a:ln>
          </a:top>
          <a:bottom>
            <a:ln w="12700" cap="flat">
              <a:solidFill>
                <a:srgbClr val="AF7B51"/>
              </a:solidFill>
              <a:prstDash val="solid"/>
              <a:round/>
            </a:ln>
          </a:bottom>
          <a:insideH>
            <a:ln w="12700" cap="flat">
              <a:solidFill>
                <a:srgbClr val="AF7B51"/>
              </a:solidFill>
              <a:prstDash val="solid"/>
              <a:round/>
            </a:ln>
          </a:insideH>
          <a:insideV>
            <a:ln w="12700" cap="flat">
              <a:solidFill>
                <a:srgbClr val="AF7B51"/>
              </a:solidFill>
              <a:prstDash val="solid"/>
              <a:round/>
            </a:ln>
          </a:insideV>
        </a:tcBdr>
        <a:fill>
          <a:solidFill>
            <a:srgbClr val="CACDFB"/>
          </a:solidFill>
        </a:fill>
      </a:tcStyle>
    </a:wholeTbl>
    <a:band2H>
      <a:tcTxStyle b="def" i="def"/>
      <a:tcStyle>
        <a:tcBdr/>
        <a:fill>
          <a:solidFill>
            <a:srgbClr val="E7E8FD"/>
          </a:solidFill>
        </a:fill>
      </a:tcStyle>
    </a:band2H>
    <a:firstCol>
      <a:tcTxStyle b="on" i="off">
        <a:fontRef idx="minor">
          <a:srgbClr val="AF7B51"/>
        </a:fontRef>
        <a:srgbClr val="AF7B51"/>
      </a:tcTxStyle>
      <a:tcStyle>
        <a:tcBdr>
          <a:left>
            <a:ln w="12700" cap="flat">
              <a:solidFill>
                <a:srgbClr val="AF7B51"/>
              </a:solidFill>
              <a:prstDash val="solid"/>
              <a:round/>
            </a:ln>
          </a:left>
          <a:right>
            <a:ln w="12700" cap="flat">
              <a:solidFill>
                <a:srgbClr val="AF7B51"/>
              </a:solidFill>
              <a:prstDash val="solid"/>
              <a:round/>
            </a:ln>
          </a:right>
          <a:top>
            <a:ln w="12700" cap="flat">
              <a:solidFill>
                <a:srgbClr val="AF7B51"/>
              </a:solidFill>
              <a:prstDash val="solid"/>
              <a:round/>
            </a:ln>
          </a:top>
          <a:bottom>
            <a:ln w="12700" cap="flat">
              <a:solidFill>
                <a:srgbClr val="AF7B51"/>
              </a:solidFill>
              <a:prstDash val="solid"/>
              <a:round/>
            </a:ln>
          </a:bottom>
          <a:insideH>
            <a:ln w="12700" cap="flat">
              <a:solidFill>
                <a:srgbClr val="AF7B51"/>
              </a:solidFill>
              <a:prstDash val="solid"/>
              <a:round/>
            </a:ln>
          </a:insideH>
          <a:insideV>
            <a:ln w="12700" cap="flat">
              <a:solidFill>
                <a:srgbClr val="AF7B51"/>
              </a:solidFill>
              <a:prstDash val="solid"/>
              <a:round/>
            </a:ln>
          </a:insideV>
        </a:tcBdr>
        <a:fill>
          <a:solidFill>
            <a:schemeClr val="accent6"/>
          </a:solidFill>
        </a:fill>
      </a:tcStyle>
    </a:firstCol>
    <a:lastRow>
      <a:tcTxStyle b="on" i="off">
        <a:fontRef idx="minor">
          <a:srgbClr val="AF7B51"/>
        </a:fontRef>
        <a:srgbClr val="AF7B51"/>
      </a:tcTxStyle>
      <a:tcStyle>
        <a:tcBdr>
          <a:left>
            <a:ln w="12700" cap="flat">
              <a:solidFill>
                <a:srgbClr val="AF7B51"/>
              </a:solidFill>
              <a:prstDash val="solid"/>
              <a:round/>
            </a:ln>
          </a:left>
          <a:right>
            <a:ln w="12700" cap="flat">
              <a:solidFill>
                <a:srgbClr val="AF7B51"/>
              </a:solidFill>
              <a:prstDash val="solid"/>
              <a:round/>
            </a:ln>
          </a:right>
          <a:top>
            <a:ln w="38100" cap="flat">
              <a:solidFill>
                <a:srgbClr val="AF7B51"/>
              </a:solidFill>
              <a:prstDash val="solid"/>
              <a:round/>
            </a:ln>
          </a:top>
          <a:bottom>
            <a:ln w="12700" cap="flat">
              <a:solidFill>
                <a:srgbClr val="AF7B51"/>
              </a:solidFill>
              <a:prstDash val="solid"/>
              <a:round/>
            </a:ln>
          </a:bottom>
          <a:insideH>
            <a:ln w="12700" cap="flat">
              <a:solidFill>
                <a:srgbClr val="AF7B51"/>
              </a:solidFill>
              <a:prstDash val="solid"/>
              <a:round/>
            </a:ln>
          </a:insideH>
          <a:insideV>
            <a:ln w="12700" cap="flat">
              <a:solidFill>
                <a:srgbClr val="AF7B51"/>
              </a:solidFill>
              <a:prstDash val="solid"/>
              <a:round/>
            </a:ln>
          </a:insideV>
        </a:tcBdr>
        <a:fill>
          <a:solidFill>
            <a:schemeClr val="accent6"/>
          </a:solidFill>
        </a:fill>
      </a:tcStyle>
    </a:lastRow>
    <a:firstRow>
      <a:tcTxStyle b="on" i="off">
        <a:fontRef idx="minor">
          <a:srgbClr val="AF7B51"/>
        </a:fontRef>
        <a:srgbClr val="AF7B51"/>
      </a:tcTxStyle>
      <a:tcStyle>
        <a:tcBdr>
          <a:left>
            <a:ln w="12700" cap="flat">
              <a:solidFill>
                <a:srgbClr val="AF7B51"/>
              </a:solidFill>
              <a:prstDash val="solid"/>
              <a:round/>
            </a:ln>
          </a:left>
          <a:right>
            <a:ln w="12700" cap="flat">
              <a:solidFill>
                <a:srgbClr val="AF7B51"/>
              </a:solidFill>
              <a:prstDash val="solid"/>
              <a:round/>
            </a:ln>
          </a:right>
          <a:top>
            <a:ln w="12700" cap="flat">
              <a:solidFill>
                <a:srgbClr val="AF7B51"/>
              </a:solidFill>
              <a:prstDash val="solid"/>
              <a:round/>
            </a:ln>
          </a:top>
          <a:bottom>
            <a:ln w="38100" cap="flat">
              <a:solidFill>
                <a:srgbClr val="AF7B51"/>
              </a:solidFill>
              <a:prstDash val="solid"/>
              <a:round/>
            </a:ln>
          </a:bottom>
          <a:insideH>
            <a:ln w="12700" cap="flat">
              <a:solidFill>
                <a:srgbClr val="AF7B51"/>
              </a:solidFill>
              <a:prstDash val="solid"/>
              <a:round/>
            </a:ln>
          </a:insideH>
          <a:insideV>
            <a:ln w="12700" cap="flat">
              <a:solidFill>
                <a:srgbClr val="AF7B51"/>
              </a:solidFill>
              <a:prstDash val="solid"/>
              <a:round/>
            </a:ln>
          </a:insideV>
        </a:tcBdr>
        <a:fill>
          <a:solidFill>
            <a:schemeClr val="accent6"/>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AF7B51"/>
          </a:solidFill>
        </a:fill>
      </a:tcStyle>
    </a:band2H>
    <a:firstCol>
      <a:tcTxStyle b="on" i="off">
        <a:fontRef idx="minor">
          <a:srgbClr val="AF7B51"/>
        </a:fontRef>
        <a:srgbClr val="AF7B5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AF7B51"/>
          </a:solidFill>
        </a:fill>
      </a:tcStyle>
    </a:lastRow>
    <a:firstRow>
      <a:tcTxStyle b="on" i="off">
        <a:fontRef idx="minor">
          <a:srgbClr val="AF7B51"/>
        </a:fontRef>
        <a:srgbClr val="AF7B51"/>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AF7B51"/>
              </a:solidFill>
              <a:prstDash val="solid"/>
              <a:round/>
            </a:ln>
          </a:left>
          <a:right>
            <a:ln w="12700" cap="flat">
              <a:solidFill>
                <a:srgbClr val="AF7B51"/>
              </a:solidFill>
              <a:prstDash val="solid"/>
              <a:round/>
            </a:ln>
          </a:right>
          <a:top>
            <a:ln w="12700" cap="flat">
              <a:solidFill>
                <a:srgbClr val="AF7B51"/>
              </a:solidFill>
              <a:prstDash val="solid"/>
              <a:round/>
            </a:ln>
          </a:top>
          <a:bottom>
            <a:ln w="12700" cap="flat">
              <a:solidFill>
                <a:srgbClr val="AF7B51"/>
              </a:solidFill>
              <a:prstDash val="solid"/>
              <a:round/>
            </a:ln>
          </a:bottom>
          <a:insideH>
            <a:ln w="12700" cap="flat">
              <a:solidFill>
                <a:srgbClr val="AF7B51"/>
              </a:solidFill>
              <a:prstDash val="solid"/>
              <a:round/>
            </a:ln>
          </a:insideH>
          <a:insideV>
            <a:ln w="12700" cap="flat">
              <a:solidFill>
                <a:srgbClr val="AF7B51"/>
              </a:solidFill>
              <a:prstDash val="solid"/>
              <a:round/>
            </a:ln>
          </a:insideV>
        </a:tcBdr>
        <a:fill>
          <a:solidFill>
            <a:srgbClr val="FFFFFF"/>
          </a:solidFill>
        </a:fill>
      </a:tcStyle>
    </a:wholeTbl>
    <a:band2H>
      <a:tcTxStyle b="def" i="def"/>
      <a:tcStyle>
        <a:tcBdr/>
        <a:fill>
          <a:solidFill>
            <a:srgbClr val="FFFFFF"/>
          </a:solidFill>
        </a:fill>
      </a:tcStyle>
    </a:band2H>
    <a:firstCol>
      <a:tcTxStyle b="on" i="off">
        <a:fontRef idx="minor">
          <a:srgbClr val="AF7B51"/>
        </a:fontRef>
        <a:srgbClr val="AF7B51"/>
      </a:tcTxStyle>
      <a:tcStyle>
        <a:tcBdr>
          <a:left>
            <a:ln w="12700" cap="flat">
              <a:solidFill>
                <a:srgbClr val="AF7B51"/>
              </a:solidFill>
              <a:prstDash val="solid"/>
              <a:round/>
            </a:ln>
          </a:left>
          <a:right>
            <a:ln w="12700" cap="flat">
              <a:solidFill>
                <a:srgbClr val="AF7B51"/>
              </a:solidFill>
              <a:prstDash val="solid"/>
              <a:round/>
            </a:ln>
          </a:right>
          <a:top>
            <a:ln w="12700" cap="flat">
              <a:solidFill>
                <a:srgbClr val="AF7B51"/>
              </a:solidFill>
              <a:prstDash val="solid"/>
              <a:round/>
            </a:ln>
          </a:top>
          <a:bottom>
            <a:ln w="12700" cap="flat">
              <a:solidFill>
                <a:srgbClr val="AF7B51"/>
              </a:solidFill>
              <a:prstDash val="solid"/>
              <a:round/>
            </a:ln>
          </a:bottom>
          <a:insideH>
            <a:ln w="12700" cap="flat">
              <a:solidFill>
                <a:srgbClr val="AF7B51"/>
              </a:solidFill>
              <a:prstDash val="solid"/>
              <a:round/>
            </a:ln>
          </a:insideH>
          <a:insideV>
            <a:ln w="12700" cap="flat">
              <a:solidFill>
                <a:srgbClr val="AF7B51"/>
              </a:solidFill>
              <a:prstDash val="solid"/>
              <a:round/>
            </a:ln>
          </a:insideV>
        </a:tcBdr>
        <a:fill>
          <a:solidFill>
            <a:srgbClr val="FFFFFF"/>
          </a:solidFill>
        </a:fill>
      </a:tcStyle>
    </a:firstCol>
    <a:lastRow>
      <a:tcTxStyle b="on" i="off">
        <a:fontRef idx="minor">
          <a:srgbClr val="AF7B51"/>
        </a:fontRef>
        <a:srgbClr val="AF7B51"/>
      </a:tcTxStyle>
      <a:tcStyle>
        <a:tcBdr>
          <a:left>
            <a:ln w="12700" cap="flat">
              <a:solidFill>
                <a:srgbClr val="AF7B51"/>
              </a:solidFill>
              <a:prstDash val="solid"/>
              <a:round/>
            </a:ln>
          </a:left>
          <a:right>
            <a:ln w="12700" cap="flat">
              <a:solidFill>
                <a:srgbClr val="AF7B51"/>
              </a:solidFill>
              <a:prstDash val="solid"/>
              <a:round/>
            </a:ln>
          </a:right>
          <a:top>
            <a:ln w="38100" cap="flat">
              <a:solidFill>
                <a:srgbClr val="AF7B51"/>
              </a:solidFill>
              <a:prstDash val="solid"/>
              <a:round/>
            </a:ln>
          </a:top>
          <a:bottom>
            <a:ln w="12700" cap="flat">
              <a:solidFill>
                <a:srgbClr val="AF7B51"/>
              </a:solidFill>
              <a:prstDash val="solid"/>
              <a:round/>
            </a:ln>
          </a:bottom>
          <a:insideH>
            <a:ln w="12700" cap="flat">
              <a:solidFill>
                <a:srgbClr val="AF7B51"/>
              </a:solidFill>
              <a:prstDash val="solid"/>
              <a:round/>
            </a:ln>
          </a:insideH>
          <a:insideV>
            <a:ln w="12700" cap="flat">
              <a:solidFill>
                <a:srgbClr val="AF7B51"/>
              </a:solidFill>
              <a:prstDash val="solid"/>
              <a:round/>
            </a:ln>
          </a:insideV>
        </a:tcBdr>
        <a:fill>
          <a:solidFill>
            <a:srgbClr val="FFFFFF"/>
          </a:solidFill>
        </a:fill>
      </a:tcStyle>
    </a:lastRow>
    <a:firstRow>
      <a:tcTxStyle b="on" i="off">
        <a:fontRef idx="minor">
          <a:srgbClr val="AF7B51"/>
        </a:fontRef>
        <a:srgbClr val="AF7B51"/>
      </a:tcTxStyle>
      <a:tcStyle>
        <a:tcBdr>
          <a:left>
            <a:ln w="12700" cap="flat">
              <a:solidFill>
                <a:srgbClr val="AF7B51"/>
              </a:solidFill>
              <a:prstDash val="solid"/>
              <a:round/>
            </a:ln>
          </a:left>
          <a:right>
            <a:ln w="12700" cap="flat">
              <a:solidFill>
                <a:srgbClr val="AF7B51"/>
              </a:solidFill>
              <a:prstDash val="solid"/>
              <a:round/>
            </a:ln>
          </a:right>
          <a:top>
            <a:ln w="12700" cap="flat">
              <a:solidFill>
                <a:srgbClr val="AF7B51"/>
              </a:solidFill>
              <a:prstDash val="solid"/>
              <a:round/>
            </a:ln>
          </a:top>
          <a:bottom>
            <a:ln w="38100" cap="flat">
              <a:solidFill>
                <a:srgbClr val="AF7B51"/>
              </a:solidFill>
              <a:prstDash val="solid"/>
              <a:round/>
            </a:ln>
          </a:bottom>
          <a:insideH>
            <a:ln w="12700" cap="flat">
              <a:solidFill>
                <a:srgbClr val="AF7B51"/>
              </a:solidFill>
              <a:prstDash val="solid"/>
              <a:round/>
            </a:ln>
          </a:insideH>
          <a:insideV>
            <a:ln w="12700" cap="flat">
              <a:solidFill>
                <a:srgbClr val="AF7B51"/>
              </a:solidFill>
              <a:prstDash val="solid"/>
              <a:round/>
            </a:ln>
          </a:insideV>
        </a:tcBdr>
        <a:fill>
          <a:solidFill>
            <a:srgbClr val="FFFFFF"/>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comments" Target="comments/comment1.xml"/></Relationships>

</file>

<file path=ppt/comments/comment1.xml><?xml version="1.0" encoding="utf-8"?>
<p:cm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m authorId="0" dt="2020-11-18T09:08:14.224" idx="1">
    <p:pos x="6000" y="0"/>
    <p:text>haaa so the other presentation wasn't converting to drive so i had to create a whole new one in google slides. So that was fun. Here's the final, sorry it's boring my brain is tired from working all of the time. Also im trying to get the link for the published book ASAP, ill be working on it all night</p:text>
    <p:extLst>
      <p:ext uri="{C676402C-5697-4E1C-873F-D02D1690AC5C}">
        <p15:threadingInfo xmlns:p15="http://schemas.microsoft.com/office/powerpoint/2012/main" timeZoneBias="420"/>
      </p:ext>
    </p:extLst>
  </p:cm>
</p:cmLst>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1" name="Shape 171"/>
          <p:cNvSpPr/>
          <p:nvPr>
            <p:ph type="sldImg"/>
          </p:nvPr>
        </p:nvSpPr>
        <p:spPr>
          <a:xfrm>
            <a:off x="1143000" y="685800"/>
            <a:ext cx="4572000" cy="3429000"/>
          </a:xfrm>
          <a:prstGeom prst="rect">
            <a:avLst/>
          </a:prstGeom>
        </p:spPr>
        <p:txBody>
          <a:bodyPr/>
          <a:lstStyle/>
          <a:p>
            <a:pPr/>
          </a:p>
        </p:txBody>
      </p:sp>
      <p:sp>
        <p:nvSpPr>
          <p:cNvPr id="172" name="Shape 17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p:bg>
      <p:bgPr>
        <a:solidFill>
          <a:schemeClr val="accent6"/>
        </a:solidFill>
      </p:bgPr>
    </p:bg>
    <p:spTree>
      <p:nvGrpSpPr>
        <p:cNvPr id="1" name=""/>
        <p:cNvGrpSpPr/>
        <p:nvPr/>
      </p:nvGrpSpPr>
      <p:grpSpPr>
        <a:xfrm>
          <a:off x="0" y="0"/>
          <a:ext cx="0" cy="0"/>
          <a:chOff x="0" y="0"/>
          <a:chExt cx="0" cy="0"/>
        </a:xfrm>
      </p:grpSpPr>
      <p:sp>
        <p:nvSpPr>
          <p:cNvPr id="14" name="Google Shape;10;p2"/>
          <p:cNvSpPr/>
          <p:nvPr/>
        </p:nvSpPr>
        <p:spPr>
          <a:xfrm>
            <a:off x="31" y="2824500"/>
            <a:ext cx="7370399" cy="2319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chemeClr val="accent1"/>
          </a:solidFill>
          <a:ln w="12700">
            <a:miter lim="400000"/>
          </a:ln>
        </p:spPr>
        <p:txBody>
          <a:bodyPr lIns="0" tIns="0" rIns="0" bIns="0" anchor="ctr"/>
          <a:lstStyle/>
          <a:p>
            <a:pPr>
              <a:defRPr>
                <a:solidFill>
                  <a:srgbClr val="000000"/>
                </a:solidFill>
              </a:defRPr>
            </a:pPr>
          </a:p>
        </p:txBody>
      </p:sp>
      <p:sp>
        <p:nvSpPr>
          <p:cNvPr id="15" name="Google Shape;11;p2"/>
          <p:cNvSpPr/>
          <p:nvPr/>
        </p:nvSpPr>
        <p:spPr>
          <a:xfrm flipH="1">
            <a:off x="3582599" y="1550699"/>
            <a:ext cx="5561402" cy="35928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chemeClr val="accent3"/>
          </a:solidFill>
          <a:ln w="12700">
            <a:miter lim="400000"/>
          </a:ln>
        </p:spPr>
        <p:txBody>
          <a:bodyPr lIns="0" tIns="0" rIns="0" bIns="0" anchor="ctr"/>
          <a:lstStyle/>
          <a:p>
            <a:pPr>
              <a:defRPr>
                <a:solidFill>
                  <a:srgbClr val="000000"/>
                </a:solidFill>
              </a:defRPr>
            </a:pPr>
          </a:p>
        </p:txBody>
      </p:sp>
      <p:sp>
        <p:nvSpPr>
          <p:cNvPr id="16" name="Google Shape;12;p2"/>
          <p:cNvSpPr/>
          <p:nvPr/>
        </p:nvSpPr>
        <p:spPr>
          <a:xfrm rot="10800000">
            <a:off x="5058905" y="0"/>
            <a:ext cx="4085101" cy="2052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233A44"/>
          </a:solidFill>
          <a:ln w="12700">
            <a:miter lim="400000"/>
          </a:ln>
        </p:spPr>
        <p:txBody>
          <a:bodyPr lIns="0" tIns="0" rIns="0" bIns="0" anchor="ctr"/>
          <a:lstStyle/>
          <a:p>
            <a:pPr>
              <a:defRPr>
                <a:solidFill>
                  <a:srgbClr val="000000"/>
                </a:solidFill>
              </a:defRPr>
            </a:pPr>
          </a:p>
        </p:txBody>
      </p:sp>
      <p:sp>
        <p:nvSpPr>
          <p:cNvPr id="17" name="Google Shape;13;p2"/>
          <p:cNvSpPr/>
          <p:nvPr/>
        </p:nvSpPr>
        <p:spPr>
          <a:xfrm>
            <a:off x="203274" y="206250"/>
            <a:ext cx="8737501" cy="4731000"/>
          </a:xfrm>
          <a:prstGeom prst="rect">
            <a:avLst/>
          </a:prstGeom>
          <a:solidFill>
            <a:srgbClr val="FFFFFF"/>
          </a:solidFill>
          <a:ln w="12700">
            <a:miter lim="400000"/>
          </a:ln>
          <a:effectLst>
            <a:outerShdw sx="100000" sy="100000" kx="0" ky="0" algn="b" rotWithShape="0" blurRad="228600" dist="0" dir="0">
              <a:srgbClr val="000000">
                <a:alpha val="40000"/>
              </a:srgbClr>
            </a:outerShdw>
          </a:effectLst>
        </p:spPr>
        <p:txBody>
          <a:bodyPr lIns="0" tIns="0" rIns="0" bIns="0" anchor="ctr"/>
          <a:lstStyle/>
          <a:p>
            <a:pPr>
              <a:defRPr>
                <a:solidFill>
                  <a:srgbClr val="000000"/>
                </a:solidFill>
              </a:defRPr>
            </a:pPr>
          </a:p>
        </p:txBody>
      </p:sp>
      <p:grpSp>
        <p:nvGrpSpPr>
          <p:cNvPr id="21" name="Google Shape;14;p2"/>
          <p:cNvGrpSpPr/>
          <p:nvPr/>
        </p:nvGrpSpPr>
        <p:grpSpPr>
          <a:xfrm>
            <a:off x="255199" y="591"/>
            <a:ext cx="2250364" cy="1044302"/>
            <a:chOff x="0" y="0"/>
            <a:chExt cx="2250363" cy="1044300"/>
          </a:xfrm>
        </p:grpSpPr>
        <p:sp>
          <p:nvSpPr>
            <p:cNvPr id="18" name="Google Shape;15;p2"/>
            <p:cNvSpPr/>
            <p:nvPr/>
          </p:nvSpPr>
          <p:spPr>
            <a:xfrm>
              <a:off x="508862" y="-1"/>
              <a:ext cx="1741501" cy="1044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9842" y="0"/>
                  </a:lnTo>
                  <a:lnTo>
                    <a:pt x="21600" y="0"/>
                  </a:lnTo>
                  <a:lnTo>
                    <a:pt x="1758" y="21600"/>
                  </a:ln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p>
          </p:txBody>
        </p:sp>
        <p:sp>
          <p:nvSpPr>
            <p:cNvPr id="19" name="Google Shape;16;p2"/>
            <p:cNvSpPr/>
            <p:nvPr/>
          </p:nvSpPr>
          <p:spPr>
            <a:xfrm>
              <a:off x="254431" y="-1"/>
              <a:ext cx="1741501" cy="1044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9842" y="0"/>
                  </a:lnTo>
                  <a:lnTo>
                    <a:pt x="21600" y="0"/>
                  </a:lnTo>
                  <a:lnTo>
                    <a:pt x="1758" y="21600"/>
                  </a:ln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p>
          </p:txBody>
        </p:sp>
        <p:sp>
          <p:nvSpPr>
            <p:cNvPr id="20" name="Google Shape;17;p2"/>
            <p:cNvSpPr/>
            <p:nvPr/>
          </p:nvSpPr>
          <p:spPr>
            <a:xfrm>
              <a:off x="-1" y="-1"/>
              <a:ext cx="1741501" cy="1044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9842" y="0"/>
                  </a:lnTo>
                  <a:lnTo>
                    <a:pt x="21600" y="0"/>
                  </a:lnTo>
                  <a:lnTo>
                    <a:pt x="1758" y="21600"/>
                  </a:ln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p>
          </p:txBody>
        </p:sp>
      </p:grpSp>
      <p:grpSp>
        <p:nvGrpSpPr>
          <p:cNvPr id="25" name="Google Shape;18;p2"/>
          <p:cNvGrpSpPr/>
          <p:nvPr/>
        </p:nvGrpSpPr>
        <p:grpSpPr>
          <a:xfrm>
            <a:off x="905394" y="591"/>
            <a:ext cx="2250364" cy="1044302"/>
            <a:chOff x="0" y="0"/>
            <a:chExt cx="2250363" cy="1044300"/>
          </a:xfrm>
        </p:grpSpPr>
        <p:sp>
          <p:nvSpPr>
            <p:cNvPr id="22" name="Google Shape;19;p2"/>
            <p:cNvSpPr/>
            <p:nvPr/>
          </p:nvSpPr>
          <p:spPr>
            <a:xfrm>
              <a:off x="508862" y="-1"/>
              <a:ext cx="1741501" cy="1044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9842" y="0"/>
                  </a:lnTo>
                  <a:lnTo>
                    <a:pt x="21600" y="0"/>
                  </a:lnTo>
                  <a:lnTo>
                    <a:pt x="1758" y="21600"/>
                  </a:lnTo>
                  <a:close/>
                </a:path>
              </a:pathLst>
            </a:custGeom>
            <a:solidFill>
              <a:schemeClr val="accent6"/>
            </a:solidFill>
            <a:ln w="12700" cap="flat">
              <a:noFill/>
              <a:miter lim="400000"/>
            </a:ln>
            <a:effectLst/>
          </p:spPr>
          <p:txBody>
            <a:bodyPr wrap="square" lIns="0" tIns="0" rIns="0" bIns="0" numCol="1" anchor="ctr">
              <a:noAutofit/>
            </a:bodyPr>
            <a:lstStyle/>
            <a:p>
              <a:pPr>
                <a:defRPr>
                  <a:solidFill>
                    <a:srgbClr val="000000"/>
                  </a:solidFill>
                </a:defRPr>
              </a:pPr>
            </a:p>
          </p:txBody>
        </p:sp>
        <p:sp>
          <p:nvSpPr>
            <p:cNvPr id="23" name="Google Shape;20;p2"/>
            <p:cNvSpPr/>
            <p:nvPr/>
          </p:nvSpPr>
          <p:spPr>
            <a:xfrm>
              <a:off x="254430" y="-1"/>
              <a:ext cx="1741501" cy="1044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9842" y="0"/>
                  </a:lnTo>
                  <a:lnTo>
                    <a:pt x="21600" y="0"/>
                  </a:lnTo>
                  <a:lnTo>
                    <a:pt x="1758" y="21600"/>
                  </a:lnTo>
                  <a:close/>
                </a:path>
              </a:pathLst>
            </a:custGeom>
            <a:solidFill>
              <a:schemeClr val="accent6"/>
            </a:solidFill>
            <a:ln w="12700" cap="flat">
              <a:noFill/>
              <a:miter lim="400000"/>
            </a:ln>
            <a:effectLst/>
          </p:spPr>
          <p:txBody>
            <a:bodyPr wrap="square" lIns="0" tIns="0" rIns="0" bIns="0" numCol="1" anchor="ctr">
              <a:noAutofit/>
            </a:bodyPr>
            <a:lstStyle/>
            <a:p>
              <a:pPr>
                <a:defRPr>
                  <a:solidFill>
                    <a:srgbClr val="000000"/>
                  </a:solidFill>
                </a:defRPr>
              </a:pPr>
            </a:p>
          </p:txBody>
        </p:sp>
        <p:sp>
          <p:nvSpPr>
            <p:cNvPr id="24" name="Google Shape;21;p2"/>
            <p:cNvSpPr/>
            <p:nvPr/>
          </p:nvSpPr>
          <p:spPr>
            <a:xfrm>
              <a:off x="-1" y="-1"/>
              <a:ext cx="1741501" cy="1044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9842" y="0"/>
                  </a:lnTo>
                  <a:lnTo>
                    <a:pt x="21600" y="0"/>
                  </a:lnTo>
                  <a:lnTo>
                    <a:pt x="1758" y="21600"/>
                  </a:lnTo>
                  <a:close/>
                </a:path>
              </a:pathLst>
            </a:custGeom>
            <a:solidFill>
              <a:schemeClr val="accent6"/>
            </a:solidFill>
            <a:ln w="12700" cap="flat">
              <a:noFill/>
              <a:miter lim="400000"/>
            </a:ln>
            <a:effectLst/>
          </p:spPr>
          <p:txBody>
            <a:bodyPr wrap="square" lIns="0" tIns="0" rIns="0" bIns="0" numCol="1" anchor="ctr">
              <a:noAutofit/>
            </a:bodyPr>
            <a:lstStyle/>
            <a:p>
              <a:pPr>
                <a:defRPr>
                  <a:solidFill>
                    <a:srgbClr val="000000"/>
                  </a:solidFill>
                </a:defRPr>
              </a:pPr>
            </a:p>
          </p:txBody>
        </p:sp>
      </p:grpSp>
      <p:grpSp>
        <p:nvGrpSpPr>
          <p:cNvPr id="29" name="Google Shape;22;p2"/>
          <p:cNvGrpSpPr/>
          <p:nvPr/>
        </p:nvGrpSpPr>
        <p:grpSpPr>
          <a:xfrm>
            <a:off x="7057467" y="5087"/>
            <a:ext cx="1851281" cy="752110"/>
            <a:chOff x="0" y="0"/>
            <a:chExt cx="1851280" cy="752108"/>
          </a:xfrm>
        </p:grpSpPr>
        <p:sp>
          <p:nvSpPr>
            <p:cNvPr id="26" name="Google Shape;23;p2"/>
            <p:cNvSpPr/>
            <p:nvPr/>
          </p:nvSpPr>
          <p:spPr>
            <a:xfrm>
              <a:off x="602039" y="-1"/>
              <a:ext cx="1249242" cy="7521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0550" y="0"/>
                  </a:lnTo>
                  <a:lnTo>
                    <a:pt x="21600" y="0"/>
                  </a:lnTo>
                  <a:lnTo>
                    <a:pt x="1050" y="21600"/>
                  </a:lnTo>
                  <a:close/>
                </a:path>
              </a:pathLst>
            </a:custGeom>
            <a:solidFill>
              <a:srgbClr val="233A44"/>
            </a:solidFill>
            <a:ln w="12700" cap="flat">
              <a:noFill/>
              <a:miter lim="400000"/>
            </a:ln>
            <a:effectLst/>
          </p:spPr>
          <p:txBody>
            <a:bodyPr wrap="square" lIns="0" tIns="0" rIns="0" bIns="0" numCol="1" anchor="ctr">
              <a:noAutofit/>
            </a:bodyPr>
            <a:lstStyle/>
            <a:p>
              <a:pPr>
                <a:defRPr>
                  <a:solidFill>
                    <a:srgbClr val="000000"/>
                  </a:solidFill>
                </a:defRPr>
              </a:pPr>
            </a:p>
          </p:txBody>
        </p:sp>
        <p:sp>
          <p:nvSpPr>
            <p:cNvPr id="27" name="Google Shape;24;p2"/>
            <p:cNvSpPr/>
            <p:nvPr/>
          </p:nvSpPr>
          <p:spPr>
            <a:xfrm>
              <a:off x="301019" y="-1"/>
              <a:ext cx="1249242" cy="7521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0550" y="0"/>
                  </a:lnTo>
                  <a:lnTo>
                    <a:pt x="21600" y="0"/>
                  </a:lnTo>
                  <a:lnTo>
                    <a:pt x="1050" y="21600"/>
                  </a:lnTo>
                  <a:close/>
                </a:path>
              </a:pathLst>
            </a:custGeom>
            <a:solidFill>
              <a:srgbClr val="233A44"/>
            </a:solidFill>
            <a:ln w="12700" cap="flat">
              <a:noFill/>
              <a:miter lim="400000"/>
            </a:ln>
            <a:effectLst/>
          </p:spPr>
          <p:txBody>
            <a:bodyPr wrap="square" lIns="0" tIns="0" rIns="0" bIns="0" numCol="1" anchor="ctr">
              <a:noAutofit/>
            </a:bodyPr>
            <a:lstStyle/>
            <a:p>
              <a:pPr>
                <a:defRPr>
                  <a:solidFill>
                    <a:srgbClr val="000000"/>
                  </a:solidFill>
                </a:defRPr>
              </a:pPr>
            </a:p>
          </p:txBody>
        </p:sp>
        <p:sp>
          <p:nvSpPr>
            <p:cNvPr id="28" name="Google Shape;25;p2"/>
            <p:cNvSpPr/>
            <p:nvPr/>
          </p:nvSpPr>
          <p:spPr>
            <a:xfrm>
              <a:off x="0" y="-1"/>
              <a:ext cx="1249242" cy="7521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0550" y="0"/>
                  </a:lnTo>
                  <a:lnTo>
                    <a:pt x="21600" y="0"/>
                  </a:lnTo>
                  <a:lnTo>
                    <a:pt x="1050" y="21600"/>
                  </a:lnTo>
                  <a:close/>
                </a:path>
              </a:pathLst>
            </a:custGeom>
            <a:solidFill>
              <a:srgbClr val="233A44"/>
            </a:solidFill>
            <a:ln w="12700" cap="flat">
              <a:noFill/>
              <a:miter lim="400000"/>
            </a:ln>
            <a:effectLst/>
          </p:spPr>
          <p:txBody>
            <a:bodyPr wrap="square" lIns="0" tIns="0" rIns="0" bIns="0" numCol="1" anchor="ctr">
              <a:noAutofit/>
            </a:bodyPr>
            <a:lstStyle/>
            <a:p>
              <a:pPr>
                <a:defRPr>
                  <a:solidFill>
                    <a:srgbClr val="000000"/>
                  </a:solidFill>
                </a:defRPr>
              </a:pPr>
            </a:p>
          </p:txBody>
        </p:sp>
      </p:grpSp>
      <p:grpSp>
        <p:nvGrpSpPr>
          <p:cNvPr id="33" name="Google Shape;26;p2"/>
          <p:cNvGrpSpPr/>
          <p:nvPr/>
        </p:nvGrpSpPr>
        <p:grpSpPr>
          <a:xfrm>
            <a:off x="6553031" y="4217851"/>
            <a:ext cx="2389067" cy="925738"/>
            <a:chOff x="0" y="0"/>
            <a:chExt cx="2389066" cy="925737"/>
          </a:xfrm>
        </p:grpSpPr>
        <p:sp>
          <p:nvSpPr>
            <p:cNvPr id="30" name="Google Shape;27;p2"/>
            <p:cNvSpPr/>
            <p:nvPr/>
          </p:nvSpPr>
          <p:spPr>
            <a:xfrm>
              <a:off x="776927" y="-1"/>
              <a:ext cx="1612140" cy="9257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9600" y="0"/>
                  </a:lnTo>
                  <a:lnTo>
                    <a:pt x="21600" y="0"/>
                  </a:lnTo>
                  <a:lnTo>
                    <a:pt x="2000" y="21600"/>
                  </a:ln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p>
          </p:txBody>
        </p:sp>
        <p:sp>
          <p:nvSpPr>
            <p:cNvPr id="31" name="Google Shape;28;p2"/>
            <p:cNvSpPr/>
            <p:nvPr/>
          </p:nvSpPr>
          <p:spPr>
            <a:xfrm>
              <a:off x="388463" y="-1"/>
              <a:ext cx="1612139" cy="9257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9600" y="0"/>
                  </a:lnTo>
                  <a:lnTo>
                    <a:pt x="21600" y="0"/>
                  </a:lnTo>
                  <a:lnTo>
                    <a:pt x="2000" y="21600"/>
                  </a:ln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p>
          </p:txBody>
        </p:sp>
        <p:sp>
          <p:nvSpPr>
            <p:cNvPr id="32" name="Google Shape;29;p2"/>
            <p:cNvSpPr/>
            <p:nvPr/>
          </p:nvSpPr>
          <p:spPr>
            <a:xfrm>
              <a:off x="-1" y="-1"/>
              <a:ext cx="1612139" cy="9257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9600" y="0"/>
                  </a:lnTo>
                  <a:lnTo>
                    <a:pt x="21600" y="0"/>
                  </a:lnTo>
                  <a:lnTo>
                    <a:pt x="2000" y="21600"/>
                  </a:ln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p>
          </p:txBody>
        </p:sp>
      </p:grpSp>
      <p:grpSp>
        <p:nvGrpSpPr>
          <p:cNvPr id="37" name="Google Shape;30;p2"/>
          <p:cNvGrpSpPr/>
          <p:nvPr/>
        </p:nvGrpSpPr>
        <p:grpSpPr>
          <a:xfrm>
            <a:off x="199148" y="4055652"/>
            <a:ext cx="2795414" cy="1083309"/>
            <a:chOff x="0" y="0"/>
            <a:chExt cx="2795412" cy="1083308"/>
          </a:xfrm>
        </p:grpSpPr>
        <p:sp>
          <p:nvSpPr>
            <p:cNvPr id="34" name="Google Shape;31;p2"/>
            <p:cNvSpPr/>
            <p:nvPr/>
          </p:nvSpPr>
          <p:spPr>
            <a:xfrm>
              <a:off x="909072" y="-1"/>
              <a:ext cx="1886341" cy="10833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9602" y="0"/>
                  </a:lnTo>
                  <a:lnTo>
                    <a:pt x="21600" y="0"/>
                  </a:lnTo>
                  <a:lnTo>
                    <a:pt x="1998" y="21600"/>
                  </a:lnTo>
                  <a:close/>
                </a:path>
              </a:pathLst>
            </a:custGeom>
            <a:solidFill>
              <a:schemeClr val="accent1"/>
            </a:solidFill>
            <a:ln w="12700" cap="flat">
              <a:noFill/>
              <a:miter lim="400000"/>
            </a:ln>
            <a:effectLst/>
          </p:spPr>
          <p:txBody>
            <a:bodyPr wrap="square" lIns="0" tIns="0" rIns="0" bIns="0" numCol="1" anchor="ctr">
              <a:noAutofit/>
            </a:bodyPr>
            <a:lstStyle/>
            <a:p>
              <a:pPr>
                <a:defRPr>
                  <a:solidFill>
                    <a:srgbClr val="000000"/>
                  </a:solidFill>
                </a:defRPr>
              </a:pPr>
            </a:p>
          </p:txBody>
        </p:sp>
        <p:sp>
          <p:nvSpPr>
            <p:cNvPr id="35" name="Google Shape;32;p2"/>
            <p:cNvSpPr/>
            <p:nvPr/>
          </p:nvSpPr>
          <p:spPr>
            <a:xfrm>
              <a:off x="454536" y="-1"/>
              <a:ext cx="1886341" cy="10833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9602" y="0"/>
                  </a:lnTo>
                  <a:lnTo>
                    <a:pt x="21600" y="0"/>
                  </a:lnTo>
                  <a:lnTo>
                    <a:pt x="1998" y="21600"/>
                  </a:lnTo>
                  <a:close/>
                </a:path>
              </a:pathLst>
            </a:custGeom>
            <a:solidFill>
              <a:schemeClr val="accent1"/>
            </a:solidFill>
            <a:ln w="12700" cap="flat">
              <a:noFill/>
              <a:miter lim="400000"/>
            </a:ln>
            <a:effectLst/>
          </p:spPr>
          <p:txBody>
            <a:bodyPr wrap="square" lIns="0" tIns="0" rIns="0" bIns="0" numCol="1" anchor="ctr">
              <a:noAutofit/>
            </a:bodyPr>
            <a:lstStyle/>
            <a:p>
              <a:pPr>
                <a:defRPr>
                  <a:solidFill>
                    <a:srgbClr val="000000"/>
                  </a:solidFill>
                </a:defRPr>
              </a:pPr>
            </a:p>
          </p:txBody>
        </p:sp>
        <p:sp>
          <p:nvSpPr>
            <p:cNvPr id="36" name="Google Shape;33;p2"/>
            <p:cNvSpPr/>
            <p:nvPr/>
          </p:nvSpPr>
          <p:spPr>
            <a:xfrm>
              <a:off x="-1" y="-1"/>
              <a:ext cx="1886341" cy="10833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9602" y="0"/>
                  </a:lnTo>
                  <a:lnTo>
                    <a:pt x="21600" y="0"/>
                  </a:lnTo>
                  <a:lnTo>
                    <a:pt x="1998" y="21600"/>
                  </a:lnTo>
                  <a:close/>
                </a:path>
              </a:pathLst>
            </a:custGeom>
            <a:solidFill>
              <a:schemeClr val="accent1"/>
            </a:solidFill>
            <a:ln w="12700" cap="flat">
              <a:noFill/>
              <a:miter lim="400000"/>
            </a:ln>
            <a:effectLst/>
          </p:spPr>
          <p:txBody>
            <a:bodyPr wrap="square" lIns="0" tIns="0" rIns="0" bIns="0" numCol="1" anchor="ctr">
              <a:noAutofit/>
            </a:bodyPr>
            <a:lstStyle/>
            <a:p>
              <a:pPr>
                <a:defRPr>
                  <a:solidFill>
                    <a:srgbClr val="000000"/>
                  </a:solidFill>
                </a:defRPr>
              </a:pPr>
            </a:p>
          </p:txBody>
        </p:sp>
      </p:grpSp>
      <p:sp>
        <p:nvSpPr>
          <p:cNvPr id="38" name="Title Text"/>
          <p:cNvSpPr txBox="1"/>
          <p:nvPr>
            <p:ph type="title"/>
          </p:nvPr>
        </p:nvSpPr>
        <p:spPr>
          <a:xfrm>
            <a:off x="1858703" y="1822832"/>
            <a:ext cx="5361300" cy="1448101"/>
          </a:xfrm>
          <a:prstGeom prst="rect">
            <a:avLst/>
          </a:prstGeom>
        </p:spPr>
        <p:txBody>
          <a:bodyPr anchor="ctr"/>
          <a:lstStyle>
            <a:lvl1pPr algn="ctr">
              <a:defRPr sz="3800"/>
            </a:lvl1pPr>
          </a:lstStyle>
          <a:p>
            <a:pPr/>
            <a:r>
              <a:t>Title Text</a:t>
            </a:r>
          </a:p>
        </p:txBody>
      </p:sp>
      <p:sp>
        <p:nvSpPr>
          <p:cNvPr id="39" name="Body Level One…"/>
          <p:cNvSpPr txBox="1"/>
          <p:nvPr>
            <p:ph type="body" sz="quarter" idx="1"/>
          </p:nvPr>
        </p:nvSpPr>
        <p:spPr>
          <a:xfrm>
            <a:off x="1858699" y="3413157"/>
            <a:ext cx="5361301" cy="522601"/>
          </a:xfrm>
          <a:prstGeom prst="rect">
            <a:avLst/>
          </a:prstGeom>
        </p:spPr>
        <p:txBody>
          <a:bodyPr>
            <a:normAutofit fontScale="100000" lnSpcReduction="0"/>
          </a:bodyPr>
          <a:lstStyle>
            <a:lvl1pPr marL="311150" indent="-165100" algn="ctr">
              <a:lnSpc>
                <a:spcPct val="100000"/>
              </a:lnSpc>
              <a:buClrTx/>
              <a:buSzTx/>
              <a:buFontTx/>
              <a:buNone/>
              <a:defRPr sz="1600">
                <a:solidFill>
                  <a:srgbClr val="AF7B51"/>
                </a:solidFill>
              </a:defRPr>
            </a:lvl1pPr>
            <a:lvl2pPr marL="311150" indent="304800" algn="ctr">
              <a:lnSpc>
                <a:spcPct val="100000"/>
              </a:lnSpc>
              <a:buClrTx/>
              <a:buSzTx/>
              <a:buFontTx/>
              <a:buNone/>
              <a:defRPr sz="1600">
                <a:solidFill>
                  <a:srgbClr val="AF7B51"/>
                </a:solidFill>
              </a:defRPr>
            </a:lvl2pPr>
            <a:lvl3pPr marL="311150" indent="762000" algn="ctr">
              <a:lnSpc>
                <a:spcPct val="100000"/>
              </a:lnSpc>
              <a:buClrTx/>
              <a:buSzTx/>
              <a:buFontTx/>
              <a:buNone/>
              <a:defRPr sz="1600">
                <a:solidFill>
                  <a:srgbClr val="AF7B51"/>
                </a:solidFill>
              </a:defRPr>
            </a:lvl3pPr>
            <a:lvl4pPr marL="311150" indent="1219200" algn="ctr">
              <a:lnSpc>
                <a:spcPct val="100000"/>
              </a:lnSpc>
              <a:buClrTx/>
              <a:buSzTx/>
              <a:buFontTx/>
              <a:buNone/>
              <a:defRPr sz="1600">
                <a:solidFill>
                  <a:srgbClr val="AF7B51"/>
                </a:solidFill>
              </a:defRPr>
            </a:lvl4pPr>
            <a:lvl5pPr marL="311150" indent="1676400" algn="ctr">
              <a:lnSpc>
                <a:spcPct val="100000"/>
              </a:lnSpc>
              <a:buClrTx/>
              <a:buSzTx/>
              <a:buFontTx/>
              <a:buNone/>
              <a:defRPr sz="1600">
                <a:solidFill>
                  <a:srgbClr val="AF7B51"/>
                </a:solidFill>
              </a:defRPr>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IG_NUMBER">
    <p:bg>
      <p:bgPr>
        <a:solidFill>
          <a:schemeClr val="accent3"/>
        </a:solidFill>
      </p:bgPr>
    </p:bg>
    <p:spTree>
      <p:nvGrpSpPr>
        <p:cNvPr id="1" name=""/>
        <p:cNvGrpSpPr/>
        <p:nvPr/>
      </p:nvGrpSpPr>
      <p:grpSpPr>
        <a:xfrm>
          <a:off x="0" y="0"/>
          <a:ext cx="0" cy="0"/>
          <a:chOff x="0" y="0"/>
          <a:chExt cx="0" cy="0"/>
        </a:xfrm>
      </p:grpSpPr>
      <p:sp>
        <p:nvSpPr>
          <p:cNvPr id="147" name="Google Shape;110;p11"/>
          <p:cNvSpPr/>
          <p:nvPr/>
        </p:nvSpPr>
        <p:spPr>
          <a:xfrm flipH="1">
            <a:off x="5569199" y="2834075"/>
            <a:ext cx="3574802" cy="2309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FFFFF"/>
          </a:solidFill>
          <a:ln w="12700">
            <a:miter lim="400000"/>
          </a:ln>
        </p:spPr>
        <p:txBody>
          <a:bodyPr lIns="0" tIns="0" rIns="0" bIns="0" anchor="ctr"/>
          <a:lstStyle/>
          <a:p>
            <a:pPr>
              <a:defRPr>
                <a:solidFill>
                  <a:srgbClr val="000000"/>
                </a:solidFill>
              </a:defRPr>
            </a:pPr>
          </a:p>
        </p:txBody>
      </p:sp>
      <p:grpSp>
        <p:nvGrpSpPr>
          <p:cNvPr id="151" name="Google Shape;111;p11"/>
          <p:cNvGrpSpPr/>
          <p:nvPr/>
        </p:nvGrpSpPr>
        <p:grpSpPr>
          <a:xfrm>
            <a:off x="5959221" y="4119576"/>
            <a:ext cx="2520952" cy="1024166"/>
            <a:chOff x="0" y="0"/>
            <a:chExt cx="2520950" cy="1024165"/>
          </a:xfrm>
        </p:grpSpPr>
        <p:sp>
          <p:nvSpPr>
            <p:cNvPr id="148" name="Google Shape;112;p11"/>
            <p:cNvSpPr/>
            <p:nvPr/>
          </p:nvSpPr>
          <p:spPr>
            <a:xfrm>
              <a:off x="819816" y="-1"/>
              <a:ext cx="1701135" cy="10241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0550" y="0"/>
                  </a:lnTo>
                  <a:lnTo>
                    <a:pt x="21600" y="0"/>
                  </a:lnTo>
                  <a:lnTo>
                    <a:pt x="1050" y="21600"/>
                  </a:lnTo>
                  <a:close/>
                </a:path>
              </a:pathLst>
            </a:custGeom>
            <a:solidFill>
              <a:schemeClr val="accent3"/>
            </a:solidFill>
            <a:ln w="12700" cap="flat">
              <a:noFill/>
              <a:miter lim="400000"/>
            </a:ln>
            <a:effectLst/>
          </p:spPr>
          <p:txBody>
            <a:bodyPr wrap="square" lIns="0" tIns="0" rIns="0" bIns="0" numCol="1" anchor="ctr">
              <a:noAutofit/>
            </a:bodyPr>
            <a:lstStyle/>
            <a:p>
              <a:pPr>
                <a:defRPr>
                  <a:solidFill>
                    <a:srgbClr val="000000"/>
                  </a:solidFill>
                </a:defRPr>
              </a:pPr>
            </a:p>
          </p:txBody>
        </p:sp>
        <p:sp>
          <p:nvSpPr>
            <p:cNvPr id="149" name="Google Shape;113;p11"/>
            <p:cNvSpPr/>
            <p:nvPr/>
          </p:nvSpPr>
          <p:spPr>
            <a:xfrm>
              <a:off x="409908" y="-1"/>
              <a:ext cx="1701135" cy="10241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0550" y="0"/>
                  </a:lnTo>
                  <a:lnTo>
                    <a:pt x="21600" y="0"/>
                  </a:lnTo>
                  <a:lnTo>
                    <a:pt x="1050" y="21600"/>
                  </a:lnTo>
                  <a:close/>
                </a:path>
              </a:pathLst>
            </a:custGeom>
            <a:solidFill>
              <a:schemeClr val="accent3"/>
            </a:solidFill>
            <a:ln w="12700" cap="flat">
              <a:noFill/>
              <a:miter lim="400000"/>
            </a:ln>
            <a:effectLst/>
          </p:spPr>
          <p:txBody>
            <a:bodyPr wrap="square" lIns="0" tIns="0" rIns="0" bIns="0" numCol="1" anchor="ctr">
              <a:noAutofit/>
            </a:bodyPr>
            <a:lstStyle/>
            <a:p>
              <a:pPr>
                <a:defRPr>
                  <a:solidFill>
                    <a:srgbClr val="000000"/>
                  </a:solidFill>
                </a:defRPr>
              </a:pPr>
            </a:p>
          </p:txBody>
        </p:sp>
        <p:sp>
          <p:nvSpPr>
            <p:cNvPr id="150" name="Google Shape;114;p11"/>
            <p:cNvSpPr/>
            <p:nvPr/>
          </p:nvSpPr>
          <p:spPr>
            <a:xfrm>
              <a:off x="0" y="-1"/>
              <a:ext cx="1701135" cy="10241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0550" y="0"/>
                  </a:lnTo>
                  <a:lnTo>
                    <a:pt x="21600" y="0"/>
                  </a:lnTo>
                  <a:lnTo>
                    <a:pt x="1050" y="21600"/>
                  </a:lnTo>
                  <a:close/>
                </a:path>
              </a:pathLst>
            </a:custGeom>
            <a:solidFill>
              <a:schemeClr val="accent3"/>
            </a:solidFill>
            <a:ln w="12700" cap="flat">
              <a:noFill/>
              <a:miter lim="400000"/>
            </a:ln>
            <a:effectLst/>
          </p:spPr>
          <p:txBody>
            <a:bodyPr wrap="square" lIns="0" tIns="0" rIns="0" bIns="0" numCol="1" anchor="ctr">
              <a:noAutofit/>
            </a:bodyPr>
            <a:lstStyle/>
            <a:p>
              <a:pPr>
                <a:defRPr>
                  <a:solidFill>
                    <a:srgbClr val="000000"/>
                  </a:solidFill>
                </a:defRPr>
              </a:pPr>
            </a:p>
          </p:txBody>
        </p:sp>
      </p:grpSp>
      <p:grpSp>
        <p:nvGrpSpPr>
          <p:cNvPr id="155" name="Google Shape;115;p11"/>
          <p:cNvGrpSpPr/>
          <p:nvPr/>
        </p:nvGrpSpPr>
        <p:grpSpPr>
          <a:xfrm>
            <a:off x="199148" y="2"/>
            <a:ext cx="2795414" cy="1083309"/>
            <a:chOff x="0" y="0"/>
            <a:chExt cx="2795412" cy="1083308"/>
          </a:xfrm>
        </p:grpSpPr>
        <p:sp>
          <p:nvSpPr>
            <p:cNvPr id="152" name="Google Shape;116;p11"/>
            <p:cNvSpPr/>
            <p:nvPr/>
          </p:nvSpPr>
          <p:spPr>
            <a:xfrm>
              <a:off x="909072" y="-1"/>
              <a:ext cx="1886341" cy="10833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9602" y="0"/>
                  </a:lnTo>
                  <a:lnTo>
                    <a:pt x="21600" y="0"/>
                  </a:lnTo>
                  <a:lnTo>
                    <a:pt x="1998" y="21600"/>
                  </a:lnTo>
                  <a:close/>
                </a:path>
              </a:pathLst>
            </a:custGeom>
            <a:solidFill>
              <a:srgbClr val="233A44"/>
            </a:solidFill>
            <a:ln w="12700" cap="flat">
              <a:noFill/>
              <a:miter lim="400000"/>
            </a:ln>
            <a:effectLst/>
          </p:spPr>
          <p:txBody>
            <a:bodyPr wrap="square" lIns="0" tIns="0" rIns="0" bIns="0" numCol="1" anchor="ctr">
              <a:noAutofit/>
            </a:bodyPr>
            <a:lstStyle/>
            <a:p>
              <a:pPr>
                <a:defRPr>
                  <a:solidFill>
                    <a:srgbClr val="000000"/>
                  </a:solidFill>
                </a:defRPr>
              </a:pPr>
            </a:p>
          </p:txBody>
        </p:sp>
        <p:sp>
          <p:nvSpPr>
            <p:cNvPr id="153" name="Google Shape;117;p11"/>
            <p:cNvSpPr/>
            <p:nvPr/>
          </p:nvSpPr>
          <p:spPr>
            <a:xfrm>
              <a:off x="454536" y="-1"/>
              <a:ext cx="1886341" cy="10833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9602" y="0"/>
                  </a:lnTo>
                  <a:lnTo>
                    <a:pt x="21600" y="0"/>
                  </a:lnTo>
                  <a:lnTo>
                    <a:pt x="1998" y="21600"/>
                  </a:lnTo>
                  <a:close/>
                </a:path>
              </a:pathLst>
            </a:custGeom>
            <a:solidFill>
              <a:srgbClr val="233A44"/>
            </a:solidFill>
            <a:ln w="12700" cap="flat">
              <a:noFill/>
              <a:miter lim="400000"/>
            </a:ln>
            <a:effectLst/>
          </p:spPr>
          <p:txBody>
            <a:bodyPr wrap="square" lIns="0" tIns="0" rIns="0" bIns="0" numCol="1" anchor="ctr">
              <a:noAutofit/>
            </a:bodyPr>
            <a:lstStyle/>
            <a:p>
              <a:pPr>
                <a:defRPr>
                  <a:solidFill>
                    <a:srgbClr val="000000"/>
                  </a:solidFill>
                </a:defRPr>
              </a:pPr>
            </a:p>
          </p:txBody>
        </p:sp>
        <p:sp>
          <p:nvSpPr>
            <p:cNvPr id="154" name="Google Shape;118;p11"/>
            <p:cNvSpPr/>
            <p:nvPr/>
          </p:nvSpPr>
          <p:spPr>
            <a:xfrm>
              <a:off x="-1" y="-1"/>
              <a:ext cx="1886341" cy="10833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9602" y="0"/>
                  </a:lnTo>
                  <a:lnTo>
                    <a:pt x="21600" y="0"/>
                  </a:lnTo>
                  <a:lnTo>
                    <a:pt x="1998" y="21600"/>
                  </a:lnTo>
                  <a:close/>
                </a:path>
              </a:pathLst>
            </a:custGeom>
            <a:solidFill>
              <a:srgbClr val="233A44"/>
            </a:solidFill>
            <a:ln w="12700" cap="flat">
              <a:noFill/>
              <a:miter lim="400000"/>
            </a:ln>
            <a:effectLst/>
          </p:spPr>
          <p:txBody>
            <a:bodyPr wrap="square" lIns="0" tIns="0" rIns="0" bIns="0" numCol="1" anchor="ctr">
              <a:noAutofit/>
            </a:bodyPr>
            <a:lstStyle/>
            <a:p>
              <a:pPr>
                <a:defRPr>
                  <a:solidFill>
                    <a:srgbClr val="000000"/>
                  </a:solidFill>
                </a:defRPr>
              </a:pPr>
            </a:p>
          </p:txBody>
        </p:sp>
      </p:grpSp>
      <p:sp>
        <p:nvSpPr>
          <p:cNvPr id="156" name="xx%"/>
          <p:cNvSpPr txBox="1"/>
          <p:nvPr>
            <p:ph type="title" hasCustomPrompt="1"/>
          </p:nvPr>
        </p:nvSpPr>
        <p:spPr>
          <a:xfrm>
            <a:off x="1385850" y="1383850"/>
            <a:ext cx="6372301" cy="1379701"/>
          </a:xfrm>
          <a:prstGeom prst="rect">
            <a:avLst/>
          </a:prstGeom>
        </p:spPr>
        <p:txBody>
          <a:bodyPr anchor="ctr"/>
          <a:lstStyle>
            <a:lvl1pPr algn="ctr">
              <a:defRPr sz="8600">
                <a:solidFill>
                  <a:srgbClr val="233A44"/>
                </a:solidFill>
              </a:defRPr>
            </a:lvl1pPr>
          </a:lstStyle>
          <a:p>
            <a:pPr/>
            <a:r>
              <a:t>xx%</a:t>
            </a:r>
          </a:p>
        </p:txBody>
      </p:sp>
      <p:sp>
        <p:nvSpPr>
          <p:cNvPr id="157" name="Body Level One…"/>
          <p:cNvSpPr txBox="1"/>
          <p:nvPr>
            <p:ph type="body" sz="quarter" idx="1"/>
          </p:nvPr>
        </p:nvSpPr>
        <p:spPr>
          <a:xfrm>
            <a:off x="1385850" y="2863850"/>
            <a:ext cx="6372301" cy="641101"/>
          </a:xfrm>
          <a:prstGeom prst="rect">
            <a:avLst/>
          </a:prstGeom>
        </p:spPr>
        <p:txBody>
          <a:bodyPr>
            <a:normAutofit fontScale="100000" lnSpcReduction="0"/>
          </a:bodyPr>
          <a:lstStyle>
            <a:lvl1pPr algn="ctr"/>
            <a:lvl2pPr algn="ctr"/>
            <a:lvl3pPr algn="ctr"/>
            <a:lvl4pPr algn="ctr"/>
            <a:lvl5pPr algn="ctr"/>
          </a:lstStyle>
          <a:p>
            <a:pPr/>
            <a:r>
              <a:t>Body Level One</a:t>
            </a:r>
          </a:p>
          <a:p>
            <a:pPr lvl="1"/>
            <a:r>
              <a:t>Body Level Two</a:t>
            </a:r>
          </a:p>
          <a:p>
            <a:pPr lvl="2"/>
            <a:r>
              <a:t>Body Level Three</a:t>
            </a:r>
          </a:p>
          <a:p>
            <a:pPr lvl="3"/>
            <a:r>
              <a:t>Body Level Four</a:t>
            </a:r>
          </a:p>
          <a:p>
            <a:pPr lvl="4"/>
            <a:r>
              <a:t>Body Level Five</a:t>
            </a:r>
          </a:p>
        </p:txBody>
      </p:sp>
      <p:sp>
        <p:nvSpPr>
          <p:cNvPr id="1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bg>
      <p:bgPr>
        <a:solidFill>
          <a:srgbClr val="FFFFFF"/>
        </a:solidFill>
      </p:bgPr>
    </p:bg>
    <p:spTree>
      <p:nvGrpSpPr>
        <p:cNvPr id="1" name=""/>
        <p:cNvGrpSpPr/>
        <p:nvPr/>
      </p:nvGrpSpPr>
      <p:grpSpPr>
        <a:xfrm>
          <a:off x="0" y="0"/>
          <a:ext cx="0" cy="0"/>
          <a:chOff x="0" y="0"/>
          <a:chExt cx="0" cy="0"/>
        </a:xfrm>
      </p:grpSpPr>
      <p:sp>
        <p:nvSpPr>
          <p:cNvPr id="1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_HEADER">
    <p:bg>
      <p:bgPr>
        <a:solidFill>
          <a:schemeClr val="accent3"/>
        </a:solidFill>
      </p:bgPr>
    </p:bg>
    <p:spTree>
      <p:nvGrpSpPr>
        <p:cNvPr id="1" name=""/>
        <p:cNvGrpSpPr/>
        <p:nvPr/>
      </p:nvGrpSpPr>
      <p:grpSpPr>
        <a:xfrm>
          <a:off x="0" y="0"/>
          <a:ext cx="0" cy="0"/>
          <a:chOff x="0" y="0"/>
          <a:chExt cx="0" cy="0"/>
        </a:xfrm>
      </p:grpSpPr>
      <p:sp>
        <p:nvSpPr>
          <p:cNvPr id="47" name="Google Shape;38;p3"/>
          <p:cNvSpPr/>
          <p:nvPr/>
        </p:nvSpPr>
        <p:spPr>
          <a:xfrm flipH="1">
            <a:off x="4757099" y="2309399"/>
            <a:ext cx="4386902" cy="2834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FFFFF"/>
          </a:solidFill>
          <a:ln w="12700">
            <a:miter lim="400000"/>
          </a:ln>
        </p:spPr>
        <p:txBody>
          <a:bodyPr lIns="0" tIns="0" rIns="0" bIns="0" anchor="ctr"/>
          <a:lstStyle/>
          <a:p>
            <a:pPr>
              <a:defRPr>
                <a:solidFill>
                  <a:srgbClr val="000000"/>
                </a:solidFill>
              </a:defRPr>
            </a:pPr>
          </a:p>
        </p:txBody>
      </p:sp>
      <p:grpSp>
        <p:nvGrpSpPr>
          <p:cNvPr id="51" name="Google Shape;39;p3"/>
          <p:cNvGrpSpPr/>
          <p:nvPr/>
        </p:nvGrpSpPr>
        <p:grpSpPr>
          <a:xfrm>
            <a:off x="5594191" y="3961114"/>
            <a:ext cx="2910144" cy="1182341"/>
            <a:chOff x="0" y="0"/>
            <a:chExt cx="2910142" cy="1182340"/>
          </a:xfrm>
        </p:grpSpPr>
        <p:sp>
          <p:nvSpPr>
            <p:cNvPr id="48" name="Google Shape;40;p3"/>
            <p:cNvSpPr/>
            <p:nvPr/>
          </p:nvSpPr>
          <p:spPr>
            <a:xfrm>
              <a:off x="946382" y="-1"/>
              <a:ext cx="1963762" cy="11823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0551" y="0"/>
                  </a:lnTo>
                  <a:lnTo>
                    <a:pt x="21600" y="0"/>
                  </a:lnTo>
                  <a:lnTo>
                    <a:pt x="1049" y="21600"/>
                  </a:lnTo>
                  <a:close/>
                </a:path>
              </a:pathLst>
            </a:custGeom>
            <a:solidFill>
              <a:schemeClr val="accent3"/>
            </a:solidFill>
            <a:ln w="12700" cap="flat">
              <a:noFill/>
              <a:miter lim="400000"/>
            </a:ln>
            <a:effectLst/>
          </p:spPr>
          <p:txBody>
            <a:bodyPr wrap="square" lIns="0" tIns="0" rIns="0" bIns="0" numCol="1" anchor="ctr">
              <a:noAutofit/>
            </a:bodyPr>
            <a:lstStyle/>
            <a:p>
              <a:pPr>
                <a:defRPr>
                  <a:solidFill>
                    <a:srgbClr val="000000"/>
                  </a:solidFill>
                </a:defRPr>
              </a:pPr>
            </a:p>
          </p:txBody>
        </p:sp>
        <p:sp>
          <p:nvSpPr>
            <p:cNvPr id="49" name="Google Shape;41;p3"/>
            <p:cNvSpPr/>
            <p:nvPr/>
          </p:nvSpPr>
          <p:spPr>
            <a:xfrm>
              <a:off x="473191" y="-1"/>
              <a:ext cx="1963761" cy="11823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0551" y="0"/>
                  </a:lnTo>
                  <a:lnTo>
                    <a:pt x="21600" y="0"/>
                  </a:lnTo>
                  <a:lnTo>
                    <a:pt x="1049" y="21600"/>
                  </a:lnTo>
                  <a:close/>
                </a:path>
              </a:pathLst>
            </a:custGeom>
            <a:solidFill>
              <a:schemeClr val="accent3"/>
            </a:solidFill>
            <a:ln w="12700" cap="flat">
              <a:noFill/>
              <a:miter lim="400000"/>
            </a:ln>
            <a:effectLst/>
          </p:spPr>
          <p:txBody>
            <a:bodyPr wrap="square" lIns="0" tIns="0" rIns="0" bIns="0" numCol="1" anchor="ctr">
              <a:noAutofit/>
            </a:bodyPr>
            <a:lstStyle/>
            <a:p>
              <a:pPr>
                <a:defRPr>
                  <a:solidFill>
                    <a:srgbClr val="000000"/>
                  </a:solidFill>
                </a:defRPr>
              </a:pPr>
            </a:p>
          </p:txBody>
        </p:sp>
        <p:sp>
          <p:nvSpPr>
            <p:cNvPr id="50" name="Google Shape;42;p3"/>
            <p:cNvSpPr/>
            <p:nvPr/>
          </p:nvSpPr>
          <p:spPr>
            <a:xfrm>
              <a:off x="0" y="-1"/>
              <a:ext cx="1963761" cy="11823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0551" y="0"/>
                  </a:lnTo>
                  <a:lnTo>
                    <a:pt x="21600" y="0"/>
                  </a:lnTo>
                  <a:lnTo>
                    <a:pt x="1049" y="21600"/>
                  </a:lnTo>
                  <a:close/>
                </a:path>
              </a:pathLst>
            </a:custGeom>
            <a:solidFill>
              <a:schemeClr val="accent3"/>
            </a:solidFill>
            <a:ln w="12700" cap="flat">
              <a:noFill/>
              <a:miter lim="400000"/>
            </a:ln>
            <a:effectLst/>
          </p:spPr>
          <p:txBody>
            <a:bodyPr wrap="square" lIns="0" tIns="0" rIns="0" bIns="0" numCol="1" anchor="ctr">
              <a:noAutofit/>
            </a:bodyPr>
            <a:lstStyle/>
            <a:p>
              <a:pPr>
                <a:defRPr>
                  <a:solidFill>
                    <a:srgbClr val="000000"/>
                  </a:solidFill>
                </a:defRPr>
              </a:pPr>
            </a:p>
          </p:txBody>
        </p:sp>
      </p:grpSp>
      <p:grpSp>
        <p:nvGrpSpPr>
          <p:cNvPr id="55" name="Google Shape;43;p3"/>
          <p:cNvGrpSpPr/>
          <p:nvPr/>
        </p:nvGrpSpPr>
        <p:grpSpPr>
          <a:xfrm>
            <a:off x="199148" y="2"/>
            <a:ext cx="2795414" cy="1083309"/>
            <a:chOff x="0" y="0"/>
            <a:chExt cx="2795412" cy="1083308"/>
          </a:xfrm>
        </p:grpSpPr>
        <p:sp>
          <p:nvSpPr>
            <p:cNvPr id="52" name="Google Shape;44;p3"/>
            <p:cNvSpPr/>
            <p:nvPr/>
          </p:nvSpPr>
          <p:spPr>
            <a:xfrm>
              <a:off x="909072" y="-1"/>
              <a:ext cx="1886341" cy="10833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9602" y="0"/>
                  </a:lnTo>
                  <a:lnTo>
                    <a:pt x="21600" y="0"/>
                  </a:lnTo>
                  <a:lnTo>
                    <a:pt x="1998" y="21600"/>
                  </a:lnTo>
                  <a:close/>
                </a:path>
              </a:pathLst>
            </a:custGeom>
            <a:solidFill>
              <a:srgbClr val="233A44"/>
            </a:solidFill>
            <a:ln w="12700" cap="flat">
              <a:noFill/>
              <a:miter lim="400000"/>
            </a:ln>
            <a:effectLst/>
          </p:spPr>
          <p:txBody>
            <a:bodyPr wrap="square" lIns="0" tIns="0" rIns="0" bIns="0" numCol="1" anchor="ctr">
              <a:noAutofit/>
            </a:bodyPr>
            <a:lstStyle/>
            <a:p>
              <a:pPr>
                <a:defRPr>
                  <a:solidFill>
                    <a:srgbClr val="000000"/>
                  </a:solidFill>
                </a:defRPr>
              </a:pPr>
            </a:p>
          </p:txBody>
        </p:sp>
        <p:sp>
          <p:nvSpPr>
            <p:cNvPr id="53" name="Google Shape;45;p3"/>
            <p:cNvSpPr/>
            <p:nvPr/>
          </p:nvSpPr>
          <p:spPr>
            <a:xfrm>
              <a:off x="454536" y="-1"/>
              <a:ext cx="1886341" cy="10833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9602" y="0"/>
                  </a:lnTo>
                  <a:lnTo>
                    <a:pt x="21600" y="0"/>
                  </a:lnTo>
                  <a:lnTo>
                    <a:pt x="1998" y="21600"/>
                  </a:lnTo>
                  <a:close/>
                </a:path>
              </a:pathLst>
            </a:custGeom>
            <a:solidFill>
              <a:srgbClr val="233A44"/>
            </a:solidFill>
            <a:ln w="12700" cap="flat">
              <a:noFill/>
              <a:miter lim="400000"/>
            </a:ln>
            <a:effectLst/>
          </p:spPr>
          <p:txBody>
            <a:bodyPr wrap="square" lIns="0" tIns="0" rIns="0" bIns="0" numCol="1" anchor="ctr">
              <a:noAutofit/>
            </a:bodyPr>
            <a:lstStyle/>
            <a:p>
              <a:pPr>
                <a:defRPr>
                  <a:solidFill>
                    <a:srgbClr val="000000"/>
                  </a:solidFill>
                </a:defRPr>
              </a:pPr>
            </a:p>
          </p:txBody>
        </p:sp>
        <p:sp>
          <p:nvSpPr>
            <p:cNvPr id="54" name="Google Shape;46;p3"/>
            <p:cNvSpPr/>
            <p:nvPr/>
          </p:nvSpPr>
          <p:spPr>
            <a:xfrm>
              <a:off x="-1" y="-1"/>
              <a:ext cx="1886341" cy="10833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9602" y="0"/>
                  </a:lnTo>
                  <a:lnTo>
                    <a:pt x="21600" y="0"/>
                  </a:lnTo>
                  <a:lnTo>
                    <a:pt x="1998" y="21600"/>
                  </a:lnTo>
                  <a:close/>
                </a:path>
              </a:pathLst>
            </a:custGeom>
            <a:solidFill>
              <a:srgbClr val="233A44"/>
            </a:solidFill>
            <a:ln w="12700" cap="flat">
              <a:noFill/>
              <a:miter lim="400000"/>
            </a:ln>
            <a:effectLst/>
          </p:spPr>
          <p:txBody>
            <a:bodyPr wrap="square" lIns="0" tIns="0" rIns="0" bIns="0" numCol="1" anchor="ctr">
              <a:noAutofit/>
            </a:bodyPr>
            <a:lstStyle/>
            <a:p>
              <a:pPr>
                <a:defRPr>
                  <a:solidFill>
                    <a:srgbClr val="000000"/>
                  </a:solidFill>
                </a:defRPr>
              </a:pPr>
            </a:p>
          </p:txBody>
        </p:sp>
      </p:grpSp>
      <p:sp>
        <p:nvSpPr>
          <p:cNvPr id="56" name="Title Text"/>
          <p:cNvSpPr txBox="1"/>
          <p:nvPr>
            <p:ph type="title"/>
          </p:nvPr>
        </p:nvSpPr>
        <p:spPr>
          <a:xfrm>
            <a:off x="1888683" y="1746100"/>
            <a:ext cx="5377501" cy="1646100"/>
          </a:xfrm>
          <a:prstGeom prst="rect">
            <a:avLst/>
          </a:prstGeom>
        </p:spPr>
        <p:txBody>
          <a:bodyPr anchor="ctr"/>
          <a:lstStyle>
            <a:lvl1pPr algn="ctr">
              <a:defRPr sz="3200">
                <a:solidFill>
                  <a:srgbClr val="233A44"/>
                </a:solidFill>
              </a:defRPr>
            </a:lvl1pPr>
          </a:lstStyle>
          <a:p>
            <a:pPr/>
            <a:r>
              <a:t>Title Text</a:t>
            </a:r>
          </a:p>
        </p:txBody>
      </p:sp>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64" name="Title Text"/>
          <p:cNvSpPr txBox="1"/>
          <p:nvPr>
            <p:ph type="title"/>
          </p:nvPr>
        </p:nvSpPr>
        <p:spPr>
          <a:prstGeom prst="rect">
            <a:avLst/>
          </a:prstGeom>
        </p:spPr>
        <p:txBody>
          <a:bodyPr/>
          <a:lstStyle/>
          <a:p>
            <a:pPr/>
            <a:r>
              <a:t>Title Text</a:t>
            </a:r>
          </a:p>
        </p:txBody>
      </p:sp>
      <p:sp>
        <p:nvSpPr>
          <p:cNvPr id="65" name="Body Level One…"/>
          <p:cNvSpPr txBox="1"/>
          <p:nvPr>
            <p:ph type="body" sz="half" idx="1"/>
          </p:nvPr>
        </p:nvSpPr>
        <p:spPr>
          <a:xfrm>
            <a:off x="819150" y="1990725"/>
            <a:ext cx="7505700" cy="2448000"/>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TWO_COLUMNS">
    <p:spTree>
      <p:nvGrpSpPr>
        <p:cNvPr id="1" name=""/>
        <p:cNvGrpSpPr/>
        <p:nvPr/>
      </p:nvGrpSpPr>
      <p:grpSpPr>
        <a:xfrm>
          <a:off x="0" y="0"/>
          <a:ext cx="0" cy="0"/>
          <a:chOff x="0" y="0"/>
          <a:chExt cx="0" cy="0"/>
        </a:xfrm>
      </p:grpSpPr>
      <p:sp>
        <p:nvSpPr>
          <p:cNvPr id="73" name="Title Text"/>
          <p:cNvSpPr txBox="1"/>
          <p:nvPr>
            <p:ph type="title"/>
          </p:nvPr>
        </p:nvSpPr>
        <p:spPr>
          <a:prstGeom prst="rect">
            <a:avLst/>
          </a:prstGeom>
        </p:spPr>
        <p:txBody>
          <a:bodyPr/>
          <a:lstStyle/>
          <a:p>
            <a:pPr/>
            <a:r>
              <a:t>Title Text</a:t>
            </a:r>
          </a:p>
        </p:txBody>
      </p:sp>
      <p:sp>
        <p:nvSpPr>
          <p:cNvPr id="74" name="Body Level One…"/>
          <p:cNvSpPr txBox="1"/>
          <p:nvPr>
            <p:ph type="body" sz="quarter" idx="1"/>
          </p:nvPr>
        </p:nvSpPr>
        <p:spPr>
          <a:xfrm>
            <a:off x="819150" y="1990725"/>
            <a:ext cx="3686100" cy="2448000"/>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75" name="Google Shape;62;p5"/>
          <p:cNvSpPr txBox="1"/>
          <p:nvPr>
            <p:ph type="body" sz="quarter" idx="21"/>
          </p:nvPr>
        </p:nvSpPr>
        <p:spPr>
          <a:xfrm>
            <a:off x="4638674" y="1990725"/>
            <a:ext cx="3686101" cy="2448000"/>
          </a:xfrm>
          <a:prstGeom prst="rect">
            <a:avLst/>
          </a:prstGeom>
        </p:spPr>
        <p:txBody>
          <a:bodyPr>
            <a:normAutofit fontScale="100000" lnSpcReduction="0"/>
          </a:bodyPr>
          <a:lstStyle/>
          <a:p>
            <a:pP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spTree>
      <p:nvGrpSpPr>
        <p:cNvPr id="1" name=""/>
        <p:cNvGrpSpPr/>
        <p:nvPr/>
      </p:nvGrpSpPr>
      <p:grpSpPr>
        <a:xfrm>
          <a:off x="0" y="0"/>
          <a:ext cx="0" cy="0"/>
          <a:chOff x="0" y="0"/>
          <a:chExt cx="0" cy="0"/>
        </a:xfrm>
      </p:grpSpPr>
      <p:sp>
        <p:nvSpPr>
          <p:cNvPr id="83" name="Title Text"/>
          <p:cNvSpPr txBox="1"/>
          <p:nvPr>
            <p:ph type="title"/>
          </p:nvPr>
        </p:nvSpPr>
        <p:spPr>
          <a:prstGeom prst="rect">
            <a:avLst/>
          </a:prstGeom>
        </p:spPr>
        <p:txBody>
          <a:bodyPr/>
          <a:lstStyle/>
          <a:p>
            <a:pPr/>
            <a:r>
              <a:t>Title Text</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ONE_COLUMN_TEXT">
    <p:bg>
      <p:bgPr>
        <a:solidFill>
          <a:schemeClr val="accent3"/>
        </a:solidFill>
      </p:bgPr>
    </p:bg>
    <p:spTree>
      <p:nvGrpSpPr>
        <p:cNvPr id="1" name=""/>
        <p:cNvGrpSpPr/>
        <p:nvPr/>
      </p:nvGrpSpPr>
      <p:grpSpPr>
        <a:xfrm>
          <a:off x="0" y="0"/>
          <a:ext cx="0" cy="0"/>
          <a:chOff x="0" y="0"/>
          <a:chExt cx="0" cy="0"/>
        </a:xfrm>
      </p:grpSpPr>
      <p:sp>
        <p:nvSpPr>
          <p:cNvPr id="91" name="Google Shape;71;p7"/>
          <p:cNvSpPr/>
          <p:nvPr/>
        </p:nvSpPr>
        <p:spPr>
          <a:xfrm flipH="1">
            <a:off x="3582599" y="1550699"/>
            <a:ext cx="5561402" cy="35928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D9D9D9"/>
          </a:solidFill>
          <a:ln w="12700">
            <a:miter lim="400000"/>
          </a:ln>
        </p:spPr>
        <p:txBody>
          <a:bodyPr lIns="0" tIns="0" rIns="0" bIns="0" anchor="ctr"/>
          <a:lstStyle/>
          <a:p>
            <a:pPr>
              <a:defRPr>
                <a:solidFill>
                  <a:srgbClr val="000000"/>
                </a:solidFill>
              </a:defRPr>
            </a:pPr>
          </a:p>
        </p:txBody>
      </p:sp>
      <p:sp>
        <p:nvSpPr>
          <p:cNvPr id="92" name="Google Shape;72;p7"/>
          <p:cNvSpPr/>
          <p:nvPr/>
        </p:nvSpPr>
        <p:spPr>
          <a:xfrm>
            <a:off x="31" y="2824500"/>
            <a:ext cx="7370399" cy="2319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233A44"/>
          </a:solidFill>
          <a:ln w="12700">
            <a:miter lim="400000"/>
          </a:ln>
        </p:spPr>
        <p:txBody>
          <a:bodyPr lIns="0" tIns="0" rIns="0" bIns="0" anchor="ctr"/>
          <a:lstStyle/>
          <a:p>
            <a:pPr>
              <a:defRPr>
                <a:solidFill>
                  <a:srgbClr val="000000"/>
                </a:solidFill>
              </a:defRPr>
            </a:pPr>
          </a:p>
        </p:txBody>
      </p:sp>
      <p:sp>
        <p:nvSpPr>
          <p:cNvPr id="93" name="Google Shape;73;p7"/>
          <p:cNvSpPr/>
          <p:nvPr/>
        </p:nvSpPr>
        <p:spPr>
          <a:xfrm>
            <a:off x="203224" y="206250"/>
            <a:ext cx="8737502" cy="4731000"/>
          </a:xfrm>
          <a:prstGeom prst="rect">
            <a:avLst/>
          </a:prstGeom>
          <a:solidFill>
            <a:srgbClr val="FFFFFF"/>
          </a:solidFill>
          <a:ln w="12700">
            <a:miter lim="400000"/>
          </a:ln>
          <a:effectLst>
            <a:outerShdw sx="100000" sy="100000" kx="0" ky="0" algn="b" rotWithShape="0" blurRad="228600" dist="0" dir="0">
              <a:srgbClr val="000000">
                <a:alpha val="40000"/>
              </a:srgbClr>
            </a:outerShdw>
          </a:effectLst>
        </p:spPr>
        <p:txBody>
          <a:bodyPr lIns="0" tIns="0" rIns="0" bIns="0" anchor="ctr"/>
          <a:lstStyle/>
          <a:p>
            <a:pPr>
              <a:defRPr>
                <a:solidFill>
                  <a:srgbClr val="000000"/>
                </a:solidFill>
              </a:defRPr>
            </a:pPr>
          </a:p>
        </p:txBody>
      </p:sp>
      <p:sp>
        <p:nvSpPr>
          <p:cNvPr id="94" name="Title Text"/>
          <p:cNvSpPr txBox="1"/>
          <p:nvPr>
            <p:ph type="title"/>
          </p:nvPr>
        </p:nvSpPr>
        <p:spPr>
          <a:xfrm>
            <a:off x="819150" y="845600"/>
            <a:ext cx="3709200" cy="1383001"/>
          </a:xfrm>
          <a:prstGeom prst="rect">
            <a:avLst/>
          </a:prstGeom>
        </p:spPr>
        <p:txBody>
          <a:bodyPr/>
          <a:lstStyle/>
          <a:p>
            <a:pPr/>
            <a:r>
              <a:t>Title Text</a:t>
            </a:r>
          </a:p>
        </p:txBody>
      </p:sp>
      <p:sp>
        <p:nvSpPr>
          <p:cNvPr id="95" name="Body Level One…"/>
          <p:cNvSpPr txBox="1"/>
          <p:nvPr>
            <p:ph type="body" sz="quarter" idx="1"/>
          </p:nvPr>
        </p:nvSpPr>
        <p:spPr>
          <a:xfrm>
            <a:off x="830699" y="2319049"/>
            <a:ext cx="3709201" cy="2119801"/>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MAIN_POINT">
    <p:bg>
      <p:bgPr>
        <a:solidFill>
          <a:schemeClr val="accent1"/>
        </a:solidFill>
      </p:bgPr>
    </p:bg>
    <p:spTree>
      <p:nvGrpSpPr>
        <p:cNvPr id="1" name=""/>
        <p:cNvGrpSpPr/>
        <p:nvPr/>
      </p:nvGrpSpPr>
      <p:grpSpPr>
        <a:xfrm>
          <a:off x="0" y="0"/>
          <a:ext cx="0" cy="0"/>
          <a:chOff x="0" y="0"/>
          <a:chExt cx="0" cy="0"/>
        </a:xfrm>
      </p:grpSpPr>
      <p:sp>
        <p:nvSpPr>
          <p:cNvPr id="103" name="Google Shape;78;p8"/>
          <p:cNvSpPr/>
          <p:nvPr/>
        </p:nvSpPr>
        <p:spPr>
          <a:xfrm>
            <a:off x="0" y="2823143"/>
            <a:ext cx="7369200" cy="2316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chemeClr val="accent6"/>
          </a:solidFill>
          <a:ln w="12700">
            <a:miter lim="400000"/>
          </a:ln>
        </p:spPr>
        <p:txBody>
          <a:bodyPr lIns="0" tIns="0" rIns="0" bIns="0" anchor="ctr"/>
          <a:lstStyle/>
          <a:p>
            <a:pPr>
              <a:defRPr>
                <a:solidFill>
                  <a:srgbClr val="000000"/>
                </a:solidFill>
              </a:defRPr>
            </a:pPr>
          </a:p>
        </p:txBody>
      </p:sp>
      <p:sp>
        <p:nvSpPr>
          <p:cNvPr id="104" name="Google Shape;79;p8"/>
          <p:cNvSpPr/>
          <p:nvPr/>
        </p:nvSpPr>
        <p:spPr>
          <a:xfrm flipH="1">
            <a:off x="3583210" y="1554113"/>
            <a:ext cx="5560501" cy="3589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D9D9D9"/>
          </a:solidFill>
          <a:ln w="12700">
            <a:miter lim="400000"/>
          </a:ln>
        </p:spPr>
        <p:txBody>
          <a:bodyPr lIns="0" tIns="0" rIns="0" bIns="0" anchor="ctr"/>
          <a:lstStyle/>
          <a:p>
            <a:pPr>
              <a:defRPr>
                <a:solidFill>
                  <a:srgbClr val="000000"/>
                </a:solidFill>
              </a:defRPr>
            </a:pPr>
          </a:p>
        </p:txBody>
      </p:sp>
      <p:grpSp>
        <p:nvGrpSpPr>
          <p:cNvPr id="108" name="Google Shape;80;p8"/>
          <p:cNvGrpSpPr/>
          <p:nvPr/>
        </p:nvGrpSpPr>
        <p:grpSpPr>
          <a:xfrm>
            <a:off x="255991" y="-119"/>
            <a:ext cx="2251347" cy="1043410"/>
            <a:chOff x="0" y="0"/>
            <a:chExt cx="2251346" cy="1043408"/>
          </a:xfrm>
        </p:grpSpPr>
        <p:sp>
          <p:nvSpPr>
            <p:cNvPr id="105" name="Google Shape;81;p8"/>
            <p:cNvSpPr/>
            <p:nvPr/>
          </p:nvSpPr>
          <p:spPr>
            <a:xfrm>
              <a:off x="510092" y="-1"/>
              <a:ext cx="1741255" cy="10434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9828" y="0"/>
                  </a:lnTo>
                  <a:lnTo>
                    <a:pt x="21600" y="0"/>
                  </a:lnTo>
                  <a:lnTo>
                    <a:pt x="1772" y="21600"/>
                  </a:ln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p>
          </p:txBody>
        </p:sp>
        <p:sp>
          <p:nvSpPr>
            <p:cNvPr id="106" name="Google Shape;82;p8"/>
            <p:cNvSpPr/>
            <p:nvPr/>
          </p:nvSpPr>
          <p:spPr>
            <a:xfrm>
              <a:off x="255046" y="-1"/>
              <a:ext cx="1741255" cy="10434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9828" y="0"/>
                  </a:lnTo>
                  <a:lnTo>
                    <a:pt x="21600" y="0"/>
                  </a:lnTo>
                  <a:lnTo>
                    <a:pt x="1772" y="21600"/>
                  </a:ln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p>
          </p:txBody>
        </p:sp>
        <p:sp>
          <p:nvSpPr>
            <p:cNvPr id="107" name="Google Shape;83;p8"/>
            <p:cNvSpPr/>
            <p:nvPr/>
          </p:nvSpPr>
          <p:spPr>
            <a:xfrm>
              <a:off x="0" y="-1"/>
              <a:ext cx="1741255" cy="10434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9828" y="0"/>
                  </a:lnTo>
                  <a:lnTo>
                    <a:pt x="21600" y="0"/>
                  </a:lnTo>
                  <a:lnTo>
                    <a:pt x="1772" y="21600"/>
                  </a:ln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p>
          </p:txBody>
        </p:sp>
      </p:grpSp>
      <p:sp>
        <p:nvSpPr>
          <p:cNvPr id="109" name="Google Shape;84;p8"/>
          <p:cNvSpPr/>
          <p:nvPr/>
        </p:nvSpPr>
        <p:spPr>
          <a:xfrm>
            <a:off x="203224" y="206250"/>
            <a:ext cx="8737502" cy="4731000"/>
          </a:xfrm>
          <a:prstGeom prst="rect">
            <a:avLst/>
          </a:prstGeom>
          <a:solidFill>
            <a:srgbClr val="FFFFFF"/>
          </a:solidFill>
          <a:ln w="12700">
            <a:miter lim="400000"/>
          </a:ln>
          <a:effectLst>
            <a:outerShdw sx="100000" sy="100000" kx="0" ky="0" algn="b" rotWithShape="0" blurRad="228600" dist="0" dir="0">
              <a:srgbClr val="000000">
                <a:alpha val="40000"/>
              </a:srgbClr>
            </a:outerShdw>
          </a:effectLst>
        </p:spPr>
        <p:txBody>
          <a:bodyPr lIns="0" tIns="0" rIns="0" bIns="0" anchor="ctr"/>
          <a:lstStyle/>
          <a:p>
            <a:pPr>
              <a:defRPr>
                <a:solidFill>
                  <a:srgbClr val="000000"/>
                </a:solidFill>
              </a:defRPr>
            </a:pPr>
          </a:p>
        </p:txBody>
      </p:sp>
      <p:grpSp>
        <p:nvGrpSpPr>
          <p:cNvPr id="113" name="Google Shape;85;p8"/>
          <p:cNvGrpSpPr/>
          <p:nvPr/>
        </p:nvGrpSpPr>
        <p:grpSpPr>
          <a:xfrm>
            <a:off x="34933" y="4522125"/>
            <a:ext cx="1593307" cy="617073"/>
            <a:chOff x="0" y="0"/>
            <a:chExt cx="1593305" cy="617071"/>
          </a:xfrm>
        </p:grpSpPr>
        <p:sp>
          <p:nvSpPr>
            <p:cNvPr id="110" name="Google Shape;86;p8"/>
            <p:cNvSpPr/>
            <p:nvPr/>
          </p:nvSpPr>
          <p:spPr>
            <a:xfrm>
              <a:off x="518145" y="0"/>
              <a:ext cx="1075161" cy="6170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9590" y="0"/>
                  </a:lnTo>
                  <a:lnTo>
                    <a:pt x="21600" y="0"/>
                  </a:lnTo>
                  <a:lnTo>
                    <a:pt x="2010" y="21600"/>
                  </a:lnTo>
                  <a:close/>
                </a:path>
              </a:pathLst>
            </a:custGeom>
            <a:solidFill>
              <a:schemeClr val="accent6"/>
            </a:solidFill>
            <a:ln w="12700" cap="flat">
              <a:noFill/>
              <a:miter lim="400000"/>
            </a:ln>
            <a:effectLst/>
          </p:spPr>
          <p:txBody>
            <a:bodyPr wrap="square" lIns="0" tIns="0" rIns="0" bIns="0" numCol="1" anchor="ctr">
              <a:noAutofit/>
            </a:bodyPr>
            <a:lstStyle/>
            <a:p>
              <a:pPr>
                <a:defRPr>
                  <a:solidFill>
                    <a:srgbClr val="000000"/>
                  </a:solidFill>
                </a:defRPr>
              </a:pPr>
            </a:p>
          </p:txBody>
        </p:sp>
        <p:sp>
          <p:nvSpPr>
            <p:cNvPr id="111" name="Google Shape;87;p8"/>
            <p:cNvSpPr/>
            <p:nvPr/>
          </p:nvSpPr>
          <p:spPr>
            <a:xfrm>
              <a:off x="259072" y="0"/>
              <a:ext cx="1075161" cy="6170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9590" y="0"/>
                  </a:lnTo>
                  <a:lnTo>
                    <a:pt x="21600" y="0"/>
                  </a:lnTo>
                  <a:lnTo>
                    <a:pt x="2010" y="21600"/>
                  </a:lnTo>
                  <a:close/>
                </a:path>
              </a:pathLst>
            </a:custGeom>
            <a:solidFill>
              <a:schemeClr val="accent6"/>
            </a:solidFill>
            <a:ln w="12700" cap="flat">
              <a:noFill/>
              <a:miter lim="400000"/>
            </a:ln>
            <a:effectLst/>
          </p:spPr>
          <p:txBody>
            <a:bodyPr wrap="square" lIns="0" tIns="0" rIns="0" bIns="0" numCol="1" anchor="ctr">
              <a:noAutofit/>
            </a:bodyPr>
            <a:lstStyle/>
            <a:p>
              <a:pPr>
                <a:defRPr>
                  <a:solidFill>
                    <a:srgbClr val="000000"/>
                  </a:solidFill>
                </a:defRPr>
              </a:pPr>
            </a:p>
          </p:txBody>
        </p:sp>
        <p:sp>
          <p:nvSpPr>
            <p:cNvPr id="112" name="Google Shape;88;p8"/>
            <p:cNvSpPr/>
            <p:nvPr/>
          </p:nvSpPr>
          <p:spPr>
            <a:xfrm>
              <a:off x="-1" y="0"/>
              <a:ext cx="1075161" cy="6170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9590" y="0"/>
                  </a:lnTo>
                  <a:lnTo>
                    <a:pt x="21600" y="0"/>
                  </a:lnTo>
                  <a:lnTo>
                    <a:pt x="2010" y="21600"/>
                  </a:lnTo>
                  <a:close/>
                </a:path>
              </a:pathLst>
            </a:custGeom>
            <a:solidFill>
              <a:schemeClr val="accent6"/>
            </a:solidFill>
            <a:ln w="12700" cap="flat">
              <a:noFill/>
              <a:miter lim="400000"/>
            </a:ln>
            <a:effectLst/>
          </p:spPr>
          <p:txBody>
            <a:bodyPr wrap="square" lIns="0" tIns="0" rIns="0" bIns="0" numCol="1" anchor="ctr">
              <a:noAutofit/>
            </a:bodyPr>
            <a:lstStyle/>
            <a:p>
              <a:pPr>
                <a:defRPr>
                  <a:solidFill>
                    <a:srgbClr val="000000"/>
                  </a:solidFill>
                </a:defRPr>
              </a:pPr>
            </a:p>
          </p:txBody>
        </p:sp>
      </p:grpSp>
      <p:grpSp>
        <p:nvGrpSpPr>
          <p:cNvPr id="117" name="Google Shape;89;p8"/>
          <p:cNvGrpSpPr/>
          <p:nvPr/>
        </p:nvGrpSpPr>
        <p:grpSpPr>
          <a:xfrm>
            <a:off x="5886353" y="1243"/>
            <a:ext cx="3257454" cy="1261515"/>
            <a:chOff x="0" y="0"/>
            <a:chExt cx="3257453" cy="1261513"/>
          </a:xfrm>
        </p:grpSpPr>
        <p:sp>
          <p:nvSpPr>
            <p:cNvPr id="114" name="Google Shape;90;p8"/>
            <p:cNvSpPr/>
            <p:nvPr/>
          </p:nvSpPr>
          <p:spPr>
            <a:xfrm>
              <a:off x="1059328" y="0"/>
              <a:ext cx="2198126" cy="12615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9589" y="0"/>
                  </a:lnTo>
                  <a:lnTo>
                    <a:pt x="21600" y="0"/>
                  </a:lnTo>
                  <a:lnTo>
                    <a:pt x="2011" y="21600"/>
                  </a:lnTo>
                  <a:close/>
                </a:path>
              </a:pathLst>
            </a:custGeom>
            <a:solidFill>
              <a:schemeClr val="accent1"/>
            </a:solidFill>
            <a:ln w="12700" cap="flat">
              <a:noFill/>
              <a:miter lim="400000"/>
            </a:ln>
            <a:effectLst/>
          </p:spPr>
          <p:txBody>
            <a:bodyPr wrap="square" lIns="0" tIns="0" rIns="0" bIns="0" numCol="1" anchor="ctr">
              <a:noAutofit/>
            </a:bodyPr>
            <a:lstStyle/>
            <a:p>
              <a:pPr>
                <a:defRPr>
                  <a:solidFill>
                    <a:srgbClr val="000000"/>
                  </a:solidFill>
                </a:defRPr>
              </a:pPr>
            </a:p>
          </p:txBody>
        </p:sp>
        <p:sp>
          <p:nvSpPr>
            <p:cNvPr id="115" name="Google Shape;91;p8"/>
            <p:cNvSpPr/>
            <p:nvPr/>
          </p:nvSpPr>
          <p:spPr>
            <a:xfrm>
              <a:off x="529664" y="0"/>
              <a:ext cx="2198126" cy="12615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9589" y="0"/>
                  </a:lnTo>
                  <a:lnTo>
                    <a:pt x="21600" y="0"/>
                  </a:lnTo>
                  <a:lnTo>
                    <a:pt x="2011" y="21600"/>
                  </a:lnTo>
                  <a:close/>
                </a:path>
              </a:pathLst>
            </a:custGeom>
            <a:solidFill>
              <a:schemeClr val="accent1"/>
            </a:solidFill>
            <a:ln w="12700" cap="flat">
              <a:noFill/>
              <a:miter lim="400000"/>
            </a:ln>
            <a:effectLst/>
          </p:spPr>
          <p:txBody>
            <a:bodyPr wrap="square" lIns="0" tIns="0" rIns="0" bIns="0" numCol="1" anchor="ctr">
              <a:noAutofit/>
            </a:bodyPr>
            <a:lstStyle/>
            <a:p>
              <a:pPr>
                <a:defRPr>
                  <a:solidFill>
                    <a:srgbClr val="000000"/>
                  </a:solidFill>
                </a:defRPr>
              </a:pPr>
            </a:p>
          </p:txBody>
        </p:sp>
        <p:sp>
          <p:nvSpPr>
            <p:cNvPr id="116" name="Google Shape;92;p8"/>
            <p:cNvSpPr/>
            <p:nvPr/>
          </p:nvSpPr>
          <p:spPr>
            <a:xfrm>
              <a:off x="0" y="0"/>
              <a:ext cx="2198126" cy="12615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9589" y="0"/>
                  </a:lnTo>
                  <a:lnTo>
                    <a:pt x="21600" y="0"/>
                  </a:lnTo>
                  <a:lnTo>
                    <a:pt x="2011" y="21600"/>
                  </a:lnTo>
                  <a:close/>
                </a:path>
              </a:pathLst>
            </a:custGeom>
            <a:solidFill>
              <a:schemeClr val="accent1"/>
            </a:solidFill>
            <a:ln w="12700" cap="flat">
              <a:noFill/>
              <a:miter lim="400000"/>
            </a:ln>
            <a:effectLst/>
          </p:spPr>
          <p:txBody>
            <a:bodyPr wrap="square" lIns="0" tIns="0" rIns="0" bIns="0" numCol="1" anchor="ctr">
              <a:noAutofit/>
            </a:bodyPr>
            <a:lstStyle/>
            <a:p>
              <a:pPr>
                <a:defRPr>
                  <a:solidFill>
                    <a:srgbClr val="000000"/>
                  </a:solidFill>
                </a:defRPr>
              </a:pPr>
            </a:p>
          </p:txBody>
        </p:sp>
      </p:grpSp>
      <p:sp>
        <p:nvSpPr>
          <p:cNvPr id="118" name="Title Text"/>
          <p:cNvSpPr txBox="1"/>
          <p:nvPr>
            <p:ph type="title"/>
          </p:nvPr>
        </p:nvSpPr>
        <p:spPr>
          <a:xfrm>
            <a:off x="1393928" y="1301145"/>
            <a:ext cx="6366902" cy="2539202"/>
          </a:xfrm>
          <a:prstGeom prst="rect">
            <a:avLst/>
          </a:prstGeom>
        </p:spPr>
        <p:txBody>
          <a:bodyPr anchor="ctr"/>
          <a:lstStyle>
            <a:lvl1pPr algn="ctr">
              <a:defRPr sz="3200"/>
            </a:lvl1pPr>
          </a:lstStyle>
          <a:p>
            <a:pPr/>
            <a:r>
              <a:t>Title Text</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TITLE_AND_DESCRIPTION">
    <p:spTree>
      <p:nvGrpSpPr>
        <p:cNvPr id="1" name=""/>
        <p:cNvGrpSpPr/>
        <p:nvPr/>
      </p:nvGrpSpPr>
      <p:grpSpPr>
        <a:xfrm>
          <a:off x="0" y="0"/>
          <a:ext cx="0" cy="0"/>
          <a:chOff x="0" y="0"/>
          <a:chExt cx="0" cy="0"/>
        </a:xfrm>
      </p:grpSpPr>
      <p:sp>
        <p:nvSpPr>
          <p:cNvPr id="126" name="Title Text"/>
          <p:cNvSpPr txBox="1"/>
          <p:nvPr>
            <p:ph type="title"/>
          </p:nvPr>
        </p:nvSpPr>
        <p:spPr>
          <a:xfrm>
            <a:off x="819150" y="845600"/>
            <a:ext cx="6424201" cy="705001"/>
          </a:xfrm>
          <a:prstGeom prst="rect">
            <a:avLst/>
          </a:prstGeom>
        </p:spPr>
        <p:txBody>
          <a:bodyPr/>
          <a:lstStyle/>
          <a:p>
            <a:pPr/>
            <a:r>
              <a:t>Title Text</a:t>
            </a:r>
          </a:p>
        </p:txBody>
      </p:sp>
      <p:sp>
        <p:nvSpPr>
          <p:cNvPr id="127" name="Body Level One…"/>
          <p:cNvSpPr txBox="1"/>
          <p:nvPr>
            <p:ph type="body" sz="quarter" idx="1"/>
          </p:nvPr>
        </p:nvSpPr>
        <p:spPr>
          <a:xfrm>
            <a:off x="819150" y="1550700"/>
            <a:ext cx="5859901" cy="393601"/>
          </a:xfrm>
          <a:prstGeom prst="rect">
            <a:avLst/>
          </a:prstGeom>
        </p:spPr>
        <p:txBody>
          <a:bodyPr>
            <a:normAutofit fontScale="100000" lnSpcReduction="0"/>
          </a:bodyPr>
          <a:lstStyle>
            <a:lvl1pPr marL="311150" indent="-165100">
              <a:lnSpc>
                <a:spcPct val="100000"/>
              </a:lnSpc>
              <a:buClrTx/>
              <a:buSzTx/>
              <a:buFontTx/>
              <a:buNone/>
              <a:defRPr sz="1600">
                <a:solidFill>
                  <a:srgbClr val="AF7B51"/>
                </a:solidFill>
              </a:defRPr>
            </a:lvl1pPr>
            <a:lvl2pPr marL="311150" indent="304800">
              <a:lnSpc>
                <a:spcPct val="100000"/>
              </a:lnSpc>
              <a:buClrTx/>
              <a:buSzTx/>
              <a:buFontTx/>
              <a:buNone/>
              <a:defRPr sz="1600">
                <a:solidFill>
                  <a:srgbClr val="AF7B51"/>
                </a:solidFill>
              </a:defRPr>
            </a:lvl2pPr>
            <a:lvl3pPr marL="311150" indent="762000">
              <a:lnSpc>
                <a:spcPct val="100000"/>
              </a:lnSpc>
              <a:buClrTx/>
              <a:buSzTx/>
              <a:buFontTx/>
              <a:buNone/>
              <a:defRPr sz="1600">
                <a:solidFill>
                  <a:srgbClr val="AF7B51"/>
                </a:solidFill>
              </a:defRPr>
            </a:lvl3pPr>
            <a:lvl4pPr marL="311150" indent="1219200">
              <a:lnSpc>
                <a:spcPct val="100000"/>
              </a:lnSpc>
              <a:buClrTx/>
              <a:buSzTx/>
              <a:buFontTx/>
              <a:buNone/>
              <a:defRPr sz="1600">
                <a:solidFill>
                  <a:srgbClr val="AF7B51"/>
                </a:solidFill>
              </a:defRPr>
            </a:lvl4pPr>
            <a:lvl5pPr marL="311150" indent="1676400">
              <a:lnSpc>
                <a:spcPct val="100000"/>
              </a:lnSpc>
              <a:buClrTx/>
              <a:buSzTx/>
              <a:buFontTx/>
              <a:buNone/>
              <a:defRPr sz="1600">
                <a:solidFill>
                  <a:srgbClr val="AF7B51"/>
                </a:solidFill>
              </a:defRPr>
            </a:lvl5pPr>
          </a:lstStyle>
          <a:p>
            <a:pPr/>
            <a:r>
              <a:t>Body Level One</a:t>
            </a:r>
          </a:p>
          <a:p>
            <a:pPr lvl="1"/>
            <a:r>
              <a:t>Body Level Two</a:t>
            </a:r>
          </a:p>
          <a:p>
            <a:pPr lvl="2"/>
            <a:r>
              <a:t>Body Level Three</a:t>
            </a:r>
          </a:p>
          <a:p>
            <a:pPr lvl="3"/>
            <a:r>
              <a:t>Body Level Four</a:t>
            </a:r>
          </a:p>
          <a:p>
            <a:pPr lvl="4"/>
            <a:r>
              <a:t>Body Level Five</a:t>
            </a:r>
          </a:p>
        </p:txBody>
      </p:sp>
      <p:sp>
        <p:nvSpPr>
          <p:cNvPr id="128" name="Google Shape;101;p9"/>
          <p:cNvSpPr txBox="1"/>
          <p:nvPr>
            <p:ph type="body" sz="half" idx="21"/>
          </p:nvPr>
        </p:nvSpPr>
        <p:spPr>
          <a:xfrm>
            <a:off x="819149" y="2467049"/>
            <a:ext cx="5859902" cy="2095501"/>
          </a:xfrm>
          <a:prstGeom prst="rect">
            <a:avLst/>
          </a:prstGeom>
        </p:spPr>
        <p:txBody>
          <a:bodyPr>
            <a:normAutofit fontScale="100000" lnSpcReduction="0"/>
          </a:bodyPr>
          <a:lstStyle/>
          <a:p>
            <a:pPr/>
          </a:p>
        </p:txBody>
      </p:sp>
      <p:sp>
        <p:nvSpPr>
          <p:cNvPr id="1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APTION_ONLY">
    <p:bg>
      <p:bgPr>
        <a:solidFill>
          <a:schemeClr val="accent1"/>
        </a:solidFill>
      </p:bgPr>
    </p:bg>
    <p:spTree>
      <p:nvGrpSpPr>
        <p:cNvPr id="1" name=""/>
        <p:cNvGrpSpPr/>
        <p:nvPr/>
      </p:nvGrpSpPr>
      <p:grpSpPr>
        <a:xfrm>
          <a:off x="0" y="0"/>
          <a:ext cx="0" cy="0"/>
          <a:chOff x="0" y="0"/>
          <a:chExt cx="0" cy="0"/>
        </a:xfrm>
      </p:grpSpPr>
      <p:sp>
        <p:nvSpPr>
          <p:cNvPr id="136" name="Google Shape;104;p10"/>
          <p:cNvSpPr/>
          <p:nvPr/>
        </p:nvSpPr>
        <p:spPr>
          <a:xfrm>
            <a:off x="31" y="2824500"/>
            <a:ext cx="7370399" cy="2319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D9D9D9"/>
          </a:solidFill>
          <a:ln w="12700">
            <a:miter lim="400000"/>
          </a:ln>
        </p:spPr>
        <p:txBody>
          <a:bodyPr lIns="0" tIns="0" rIns="0" bIns="0" anchor="ctr"/>
          <a:lstStyle/>
          <a:p>
            <a:pPr>
              <a:defRPr>
                <a:solidFill>
                  <a:srgbClr val="000000"/>
                </a:solidFill>
              </a:defRPr>
            </a:pPr>
          </a:p>
        </p:txBody>
      </p:sp>
      <p:sp>
        <p:nvSpPr>
          <p:cNvPr id="137" name="Google Shape;105;p10"/>
          <p:cNvSpPr/>
          <p:nvPr/>
        </p:nvSpPr>
        <p:spPr>
          <a:xfrm flipH="1">
            <a:off x="3582599" y="1550699"/>
            <a:ext cx="5561402" cy="35928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233A44"/>
          </a:solidFill>
          <a:ln w="12700">
            <a:miter lim="400000"/>
          </a:ln>
        </p:spPr>
        <p:txBody>
          <a:bodyPr lIns="0" tIns="0" rIns="0" bIns="0" anchor="ctr"/>
          <a:lstStyle/>
          <a:p>
            <a:pPr>
              <a:defRPr>
                <a:solidFill>
                  <a:srgbClr val="000000"/>
                </a:solidFill>
              </a:defRPr>
            </a:pPr>
          </a:p>
        </p:txBody>
      </p:sp>
      <p:sp>
        <p:nvSpPr>
          <p:cNvPr id="138" name="Google Shape;106;p10"/>
          <p:cNvSpPr/>
          <p:nvPr/>
        </p:nvSpPr>
        <p:spPr>
          <a:xfrm>
            <a:off x="203224" y="206250"/>
            <a:ext cx="8737502" cy="4731000"/>
          </a:xfrm>
          <a:prstGeom prst="rect">
            <a:avLst/>
          </a:prstGeom>
          <a:solidFill>
            <a:srgbClr val="FFFFFF"/>
          </a:solidFill>
          <a:ln w="12700">
            <a:miter lim="400000"/>
          </a:ln>
          <a:effectLst>
            <a:outerShdw sx="100000" sy="100000" kx="0" ky="0" algn="b" rotWithShape="0" blurRad="228600" dist="0" dir="0">
              <a:srgbClr val="000000">
                <a:alpha val="40000"/>
              </a:srgbClr>
            </a:outerShdw>
          </a:effectLst>
        </p:spPr>
        <p:txBody>
          <a:bodyPr lIns="0" tIns="0" rIns="0" bIns="0" anchor="ctr"/>
          <a:lstStyle/>
          <a:p>
            <a:pPr>
              <a:defRPr>
                <a:solidFill>
                  <a:srgbClr val="000000"/>
                </a:solidFill>
              </a:defRPr>
            </a:pPr>
          </a:p>
        </p:txBody>
      </p:sp>
      <p:sp>
        <p:nvSpPr>
          <p:cNvPr id="139" name="Body Level One…"/>
          <p:cNvSpPr txBox="1"/>
          <p:nvPr>
            <p:ph type="body" sz="quarter" idx="1"/>
          </p:nvPr>
        </p:nvSpPr>
        <p:spPr>
          <a:xfrm>
            <a:off x="328025" y="4163500"/>
            <a:ext cx="7415101" cy="605101"/>
          </a:xfrm>
          <a:prstGeom prst="rect">
            <a:avLst/>
          </a:prstGeom>
        </p:spPr>
        <p:txBody>
          <a:bodyPr anchor="b">
            <a:normAutofit fontScale="100000" lnSpcReduction="0"/>
          </a:bodyP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pPr/>
            <a:r>
              <a:t>Body Level One</a:t>
            </a:r>
          </a:p>
          <a:p>
            <a:pPr lvl="1"/>
            <a:r>
              <a:t>Body Level Two</a:t>
            </a:r>
          </a:p>
          <a:p>
            <a:pPr lvl="2"/>
            <a:r>
              <a:t>Body Level Three</a:t>
            </a:r>
          </a:p>
          <a:p>
            <a:pPr lvl="3"/>
            <a:r>
              <a:t>Body Level Four</a:t>
            </a:r>
          </a:p>
          <a:p>
            <a:pPr lvl="4"/>
            <a:r>
              <a:t>Body Level Five</a:t>
            </a:r>
          </a:p>
        </p:txBody>
      </p:sp>
      <p:sp>
        <p:nvSpPr>
          <p:cNvPr id="1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233A44"/>
        </a:solidFill>
      </p:bgPr>
    </p:bg>
    <p:spTree>
      <p:nvGrpSpPr>
        <p:cNvPr id="1" name=""/>
        <p:cNvGrpSpPr/>
        <p:nvPr/>
      </p:nvGrpSpPr>
      <p:grpSpPr>
        <a:xfrm>
          <a:off x="0" y="0"/>
          <a:ext cx="0" cy="0"/>
          <a:chOff x="0" y="0"/>
          <a:chExt cx="0" cy="0"/>
        </a:xfrm>
      </p:grpSpPr>
      <p:sp>
        <p:nvSpPr>
          <p:cNvPr id="2" name="Google Shape;65;p6"/>
          <p:cNvSpPr/>
          <p:nvPr/>
        </p:nvSpPr>
        <p:spPr>
          <a:xfrm flipH="1">
            <a:off x="3582599" y="1550699"/>
            <a:ext cx="5561402" cy="35928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D9D9D9"/>
          </a:solidFill>
          <a:ln w="12700">
            <a:miter lim="400000"/>
          </a:ln>
        </p:spPr>
        <p:txBody>
          <a:bodyPr lIns="0" tIns="0" rIns="0" bIns="0" anchor="ctr"/>
          <a:lstStyle/>
          <a:p>
            <a:pPr>
              <a:defRPr>
                <a:solidFill>
                  <a:srgbClr val="000000"/>
                </a:solidFill>
              </a:defRPr>
            </a:pPr>
          </a:p>
        </p:txBody>
      </p:sp>
      <p:sp>
        <p:nvSpPr>
          <p:cNvPr id="3" name="Google Shape;66;p6"/>
          <p:cNvSpPr/>
          <p:nvPr/>
        </p:nvSpPr>
        <p:spPr>
          <a:xfrm>
            <a:off x="31" y="2824500"/>
            <a:ext cx="7370399" cy="2319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chemeClr val="accent3"/>
          </a:solidFill>
          <a:ln w="12700">
            <a:miter lim="400000"/>
          </a:ln>
        </p:spPr>
        <p:txBody>
          <a:bodyPr lIns="0" tIns="0" rIns="0" bIns="0" anchor="ctr"/>
          <a:lstStyle/>
          <a:p>
            <a:pPr>
              <a:defRPr>
                <a:solidFill>
                  <a:srgbClr val="000000"/>
                </a:solidFill>
              </a:defRPr>
            </a:pPr>
          </a:p>
        </p:txBody>
      </p:sp>
      <p:sp>
        <p:nvSpPr>
          <p:cNvPr id="4" name="Google Shape;67;p6"/>
          <p:cNvSpPr/>
          <p:nvPr/>
        </p:nvSpPr>
        <p:spPr>
          <a:xfrm>
            <a:off x="203224" y="206250"/>
            <a:ext cx="8737502" cy="4731000"/>
          </a:xfrm>
          <a:prstGeom prst="rect">
            <a:avLst/>
          </a:prstGeom>
          <a:solidFill>
            <a:srgbClr val="FFFFFF"/>
          </a:solidFill>
          <a:ln w="12700">
            <a:miter lim="400000"/>
          </a:ln>
          <a:effectLst>
            <a:outerShdw sx="100000" sy="100000" kx="0" ky="0" algn="b" rotWithShape="0" blurRad="228600" dist="0" dir="0">
              <a:srgbClr val="000000">
                <a:alpha val="40000"/>
              </a:srgbClr>
            </a:outerShdw>
          </a:effectLst>
        </p:spPr>
        <p:txBody>
          <a:bodyPr lIns="0" tIns="0" rIns="0" bIns="0" anchor="ctr"/>
          <a:lstStyle/>
          <a:p>
            <a:pPr>
              <a:defRPr>
                <a:solidFill>
                  <a:srgbClr val="000000"/>
                </a:solidFill>
              </a:defRPr>
            </a:pPr>
          </a:p>
        </p:txBody>
      </p:sp>
      <p:sp>
        <p:nvSpPr>
          <p:cNvPr id="5" name="Title Text"/>
          <p:cNvSpPr txBox="1"/>
          <p:nvPr>
            <p:ph type="title"/>
          </p:nvPr>
        </p:nvSpPr>
        <p:spPr>
          <a:xfrm>
            <a:off x="819150" y="845600"/>
            <a:ext cx="7505700" cy="9546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Title Text</a:t>
            </a:r>
          </a:p>
        </p:txBody>
      </p:sp>
      <p:sp>
        <p:nvSpPr>
          <p:cNvPr id="6" name="Body Level One…"/>
          <p:cNvSpPr txBox="1"/>
          <p:nvPr>
            <p:ph type="body" idx="1"/>
          </p:nvPr>
        </p:nvSpPr>
        <p:spPr>
          <a:xfrm>
            <a:off x="457200" y="1200150"/>
            <a:ext cx="8229600" cy="339447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lstStyle/>
          <a:p>
            <a:pPr/>
            <a:r>
              <a:t>Body Level One</a:t>
            </a:r>
          </a:p>
          <a:p>
            <a:pPr lvl="1"/>
            <a:r>
              <a:t>Body Level Two</a:t>
            </a:r>
          </a:p>
          <a:p>
            <a:pPr lvl="2"/>
            <a:r>
              <a:t>Body Level Three</a:t>
            </a:r>
          </a:p>
          <a:p>
            <a:pPr lvl="3"/>
            <a:r>
              <a:t>Body Level Four</a:t>
            </a:r>
          </a:p>
          <a:p>
            <a:pPr lvl="4"/>
            <a:r>
              <a:t>Body Level Five</a:t>
            </a:r>
          </a:p>
        </p:txBody>
      </p:sp>
      <p:sp>
        <p:nvSpPr>
          <p:cNvPr id="7" name="Slide Number"/>
          <p:cNvSpPr txBox="1"/>
          <p:nvPr>
            <p:ph type="sldNum" sz="quarter" idx="2"/>
          </p:nvPr>
        </p:nvSpPr>
        <p:spPr>
          <a:xfrm>
            <a:off x="8602621" y="4572843"/>
            <a:ext cx="336814" cy="335251"/>
          </a:xfrm>
          <a:prstGeom prst="rect">
            <a:avLst/>
          </a:prstGeom>
          <a:ln w="12700">
            <a:miter lim="400000"/>
          </a:ln>
        </p:spPr>
        <p:txBody>
          <a:bodyPr wrap="none" lIns="91424" tIns="91424" rIns="91424" bIns="91424" anchor="ctr">
            <a:spAutoFit/>
          </a:bodyPr>
          <a:lstStyle>
            <a:lvl1pPr algn="r">
              <a:defRPr sz="1000">
                <a:solidFill>
                  <a:srgbClr val="233A44"/>
                </a:solidFill>
                <a:latin typeface="Nunito"/>
                <a:ea typeface="Nunito"/>
                <a:cs typeface="Nunito"/>
                <a:sym typeface="Nunito"/>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3000" u="none">
          <a:solidFill>
            <a:srgbClr val="AF7B51"/>
          </a:solidFill>
          <a:uFillTx/>
          <a:latin typeface="Nunito"/>
          <a:ea typeface="Nunito"/>
          <a:cs typeface="Nunito"/>
          <a:sym typeface="Nunito"/>
        </a:defRPr>
      </a:lvl1pPr>
      <a:lvl2pPr marL="0" marR="0" indent="0" algn="l" defTabSz="914400" rtl="0" latinLnBrk="0">
        <a:lnSpc>
          <a:spcPct val="100000"/>
        </a:lnSpc>
        <a:spcBef>
          <a:spcPts val="0"/>
        </a:spcBef>
        <a:spcAft>
          <a:spcPts val="0"/>
        </a:spcAft>
        <a:buClrTx/>
        <a:buSzTx/>
        <a:buFontTx/>
        <a:buNone/>
        <a:tabLst/>
        <a:defRPr b="0" baseline="0" cap="none" i="0" spc="0" strike="noStrike" sz="3000" u="none">
          <a:solidFill>
            <a:srgbClr val="AF7B51"/>
          </a:solidFill>
          <a:uFillTx/>
          <a:latin typeface="Nunito"/>
          <a:ea typeface="Nunito"/>
          <a:cs typeface="Nunito"/>
          <a:sym typeface="Nunito"/>
        </a:defRPr>
      </a:lvl2pPr>
      <a:lvl3pPr marL="0" marR="0" indent="0" algn="l" defTabSz="914400" rtl="0" latinLnBrk="0">
        <a:lnSpc>
          <a:spcPct val="100000"/>
        </a:lnSpc>
        <a:spcBef>
          <a:spcPts val="0"/>
        </a:spcBef>
        <a:spcAft>
          <a:spcPts val="0"/>
        </a:spcAft>
        <a:buClrTx/>
        <a:buSzTx/>
        <a:buFontTx/>
        <a:buNone/>
        <a:tabLst/>
        <a:defRPr b="0" baseline="0" cap="none" i="0" spc="0" strike="noStrike" sz="3000" u="none">
          <a:solidFill>
            <a:srgbClr val="AF7B51"/>
          </a:solidFill>
          <a:uFillTx/>
          <a:latin typeface="Nunito"/>
          <a:ea typeface="Nunito"/>
          <a:cs typeface="Nunito"/>
          <a:sym typeface="Nunito"/>
        </a:defRPr>
      </a:lvl3pPr>
      <a:lvl4pPr marL="0" marR="0" indent="0" algn="l" defTabSz="914400" rtl="0" latinLnBrk="0">
        <a:lnSpc>
          <a:spcPct val="100000"/>
        </a:lnSpc>
        <a:spcBef>
          <a:spcPts val="0"/>
        </a:spcBef>
        <a:spcAft>
          <a:spcPts val="0"/>
        </a:spcAft>
        <a:buClrTx/>
        <a:buSzTx/>
        <a:buFontTx/>
        <a:buNone/>
        <a:tabLst/>
        <a:defRPr b="0" baseline="0" cap="none" i="0" spc="0" strike="noStrike" sz="3000" u="none">
          <a:solidFill>
            <a:srgbClr val="AF7B51"/>
          </a:solidFill>
          <a:uFillTx/>
          <a:latin typeface="Nunito"/>
          <a:ea typeface="Nunito"/>
          <a:cs typeface="Nunito"/>
          <a:sym typeface="Nunito"/>
        </a:defRPr>
      </a:lvl4pPr>
      <a:lvl5pPr marL="0" marR="0" indent="0" algn="l" defTabSz="914400" rtl="0" latinLnBrk="0">
        <a:lnSpc>
          <a:spcPct val="100000"/>
        </a:lnSpc>
        <a:spcBef>
          <a:spcPts val="0"/>
        </a:spcBef>
        <a:spcAft>
          <a:spcPts val="0"/>
        </a:spcAft>
        <a:buClrTx/>
        <a:buSzTx/>
        <a:buFontTx/>
        <a:buNone/>
        <a:tabLst/>
        <a:defRPr b="0" baseline="0" cap="none" i="0" spc="0" strike="noStrike" sz="3000" u="none">
          <a:solidFill>
            <a:srgbClr val="AF7B51"/>
          </a:solidFill>
          <a:uFillTx/>
          <a:latin typeface="Nunito"/>
          <a:ea typeface="Nunito"/>
          <a:cs typeface="Nunito"/>
          <a:sym typeface="Nunito"/>
        </a:defRPr>
      </a:lvl5pPr>
      <a:lvl6pPr marL="0" marR="0" indent="0" algn="l" defTabSz="914400" rtl="0" latinLnBrk="0">
        <a:lnSpc>
          <a:spcPct val="100000"/>
        </a:lnSpc>
        <a:spcBef>
          <a:spcPts val="0"/>
        </a:spcBef>
        <a:spcAft>
          <a:spcPts val="0"/>
        </a:spcAft>
        <a:buClrTx/>
        <a:buSzTx/>
        <a:buFontTx/>
        <a:buNone/>
        <a:tabLst/>
        <a:defRPr b="0" baseline="0" cap="none" i="0" spc="0" strike="noStrike" sz="3000" u="none">
          <a:solidFill>
            <a:srgbClr val="AF7B51"/>
          </a:solidFill>
          <a:uFillTx/>
          <a:latin typeface="Nunito"/>
          <a:ea typeface="Nunito"/>
          <a:cs typeface="Nunito"/>
          <a:sym typeface="Nunito"/>
        </a:defRPr>
      </a:lvl6pPr>
      <a:lvl7pPr marL="0" marR="0" indent="0" algn="l" defTabSz="914400" rtl="0" latinLnBrk="0">
        <a:lnSpc>
          <a:spcPct val="100000"/>
        </a:lnSpc>
        <a:spcBef>
          <a:spcPts val="0"/>
        </a:spcBef>
        <a:spcAft>
          <a:spcPts val="0"/>
        </a:spcAft>
        <a:buClrTx/>
        <a:buSzTx/>
        <a:buFontTx/>
        <a:buNone/>
        <a:tabLst/>
        <a:defRPr b="0" baseline="0" cap="none" i="0" spc="0" strike="noStrike" sz="3000" u="none">
          <a:solidFill>
            <a:srgbClr val="AF7B51"/>
          </a:solidFill>
          <a:uFillTx/>
          <a:latin typeface="Nunito"/>
          <a:ea typeface="Nunito"/>
          <a:cs typeface="Nunito"/>
          <a:sym typeface="Nunito"/>
        </a:defRPr>
      </a:lvl7pPr>
      <a:lvl8pPr marL="0" marR="0" indent="0" algn="l" defTabSz="914400" rtl="0" latinLnBrk="0">
        <a:lnSpc>
          <a:spcPct val="100000"/>
        </a:lnSpc>
        <a:spcBef>
          <a:spcPts val="0"/>
        </a:spcBef>
        <a:spcAft>
          <a:spcPts val="0"/>
        </a:spcAft>
        <a:buClrTx/>
        <a:buSzTx/>
        <a:buFontTx/>
        <a:buNone/>
        <a:tabLst/>
        <a:defRPr b="0" baseline="0" cap="none" i="0" spc="0" strike="noStrike" sz="3000" u="none">
          <a:solidFill>
            <a:srgbClr val="AF7B51"/>
          </a:solidFill>
          <a:uFillTx/>
          <a:latin typeface="Nunito"/>
          <a:ea typeface="Nunito"/>
          <a:cs typeface="Nunito"/>
          <a:sym typeface="Nunito"/>
        </a:defRPr>
      </a:lvl8pPr>
      <a:lvl9pPr marL="0" marR="0" indent="0" algn="l" defTabSz="914400" rtl="0" latinLnBrk="0">
        <a:lnSpc>
          <a:spcPct val="100000"/>
        </a:lnSpc>
        <a:spcBef>
          <a:spcPts val="0"/>
        </a:spcBef>
        <a:spcAft>
          <a:spcPts val="0"/>
        </a:spcAft>
        <a:buClrTx/>
        <a:buSzTx/>
        <a:buFontTx/>
        <a:buNone/>
        <a:tabLst/>
        <a:defRPr b="0" baseline="0" cap="none" i="0" spc="0" strike="noStrike" sz="3000" u="none">
          <a:solidFill>
            <a:srgbClr val="AF7B51"/>
          </a:solidFill>
          <a:uFillTx/>
          <a:latin typeface="Nunito"/>
          <a:ea typeface="Nunito"/>
          <a:cs typeface="Nunito"/>
          <a:sym typeface="Nunito"/>
        </a:defRPr>
      </a:lvl9pPr>
    </p:titleStyle>
    <p:bodyStyle>
      <a:lvl1pPr marL="457200" marR="0" indent="-311150" algn="l" defTabSz="914400" rtl="0" latinLnBrk="0">
        <a:lnSpc>
          <a:spcPct val="115000"/>
        </a:lnSpc>
        <a:spcBef>
          <a:spcPts val="0"/>
        </a:spcBef>
        <a:spcAft>
          <a:spcPts val="0"/>
        </a:spcAft>
        <a:buClr>
          <a:srgbClr val="233A44"/>
        </a:buClr>
        <a:buSzPts val="1300"/>
        <a:buFont typeface="Calibri"/>
        <a:buChar char="●"/>
        <a:tabLst/>
        <a:defRPr b="0" baseline="0" cap="none" i="0" spc="0" strike="noStrike" sz="1300" u="none">
          <a:solidFill>
            <a:srgbClr val="233A44"/>
          </a:solidFill>
          <a:uFillTx/>
          <a:latin typeface="Calibri"/>
          <a:ea typeface="Calibri"/>
          <a:cs typeface="Calibri"/>
          <a:sym typeface="Calibri"/>
        </a:defRPr>
      </a:lvl1pPr>
      <a:lvl2pPr marL="968663" marR="0" indent="-352713" algn="l" defTabSz="914400" rtl="0" latinLnBrk="0">
        <a:lnSpc>
          <a:spcPct val="115000"/>
        </a:lnSpc>
        <a:spcBef>
          <a:spcPts val="0"/>
        </a:spcBef>
        <a:spcAft>
          <a:spcPts val="0"/>
        </a:spcAft>
        <a:buClr>
          <a:srgbClr val="233A44"/>
        </a:buClr>
        <a:buSzPts val="1300"/>
        <a:buFont typeface="Calibri"/>
        <a:buChar char="○"/>
        <a:tabLst/>
        <a:defRPr b="0" baseline="0" cap="none" i="0" spc="0" strike="noStrike" sz="1300" u="none">
          <a:solidFill>
            <a:srgbClr val="233A44"/>
          </a:solidFill>
          <a:uFillTx/>
          <a:latin typeface="Calibri"/>
          <a:ea typeface="Calibri"/>
          <a:cs typeface="Calibri"/>
          <a:sym typeface="Calibri"/>
        </a:defRPr>
      </a:lvl2pPr>
      <a:lvl3pPr marL="1425863" marR="0" indent="-352713" algn="l" defTabSz="914400" rtl="0" latinLnBrk="0">
        <a:lnSpc>
          <a:spcPct val="115000"/>
        </a:lnSpc>
        <a:spcBef>
          <a:spcPts val="0"/>
        </a:spcBef>
        <a:spcAft>
          <a:spcPts val="0"/>
        </a:spcAft>
        <a:buClr>
          <a:srgbClr val="233A44"/>
        </a:buClr>
        <a:buSzPts val="1300"/>
        <a:buFont typeface="Calibri"/>
        <a:buChar char="■"/>
        <a:tabLst/>
        <a:defRPr b="0" baseline="0" cap="none" i="0" spc="0" strike="noStrike" sz="1300" u="none">
          <a:solidFill>
            <a:srgbClr val="233A44"/>
          </a:solidFill>
          <a:uFillTx/>
          <a:latin typeface="Calibri"/>
          <a:ea typeface="Calibri"/>
          <a:cs typeface="Calibri"/>
          <a:sym typeface="Calibri"/>
        </a:defRPr>
      </a:lvl3pPr>
      <a:lvl4pPr marL="1883063" marR="0" indent="-352713" algn="l" defTabSz="914400" rtl="0" latinLnBrk="0">
        <a:lnSpc>
          <a:spcPct val="115000"/>
        </a:lnSpc>
        <a:spcBef>
          <a:spcPts val="0"/>
        </a:spcBef>
        <a:spcAft>
          <a:spcPts val="0"/>
        </a:spcAft>
        <a:buClr>
          <a:srgbClr val="233A44"/>
        </a:buClr>
        <a:buSzPts val="1300"/>
        <a:buFont typeface="Calibri"/>
        <a:buChar char="●"/>
        <a:tabLst/>
        <a:defRPr b="0" baseline="0" cap="none" i="0" spc="0" strike="noStrike" sz="1300" u="none">
          <a:solidFill>
            <a:srgbClr val="233A44"/>
          </a:solidFill>
          <a:uFillTx/>
          <a:latin typeface="Calibri"/>
          <a:ea typeface="Calibri"/>
          <a:cs typeface="Calibri"/>
          <a:sym typeface="Calibri"/>
        </a:defRPr>
      </a:lvl4pPr>
      <a:lvl5pPr marL="2340263" marR="0" indent="-352713" algn="l" defTabSz="914400" rtl="0" latinLnBrk="0">
        <a:lnSpc>
          <a:spcPct val="115000"/>
        </a:lnSpc>
        <a:spcBef>
          <a:spcPts val="0"/>
        </a:spcBef>
        <a:spcAft>
          <a:spcPts val="0"/>
        </a:spcAft>
        <a:buClr>
          <a:srgbClr val="233A44"/>
        </a:buClr>
        <a:buSzPts val="1300"/>
        <a:buFont typeface="Calibri"/>
        <a:buChar char="○"/>
        <a:tabLst/>
        <a:defRPr b="0" baseline="0" cap="none" i="0" spc="0" strike="noStrike" sz="1300" u="none">
          <a:solidFill>
            <a:srgbClr val="233A44"/>
          </a:solidFill>
          <a:uFillTx/>
          <a:latin typeface="Calibri"/>
          <a:ea typeface="Calibri"/>
          <a:cs typeface="Calibri"/>
          <a:sym typeface="Calibri"/>
        </a:defRPr>
      </a:lvl5pPr>
      <a:lvl6pPr marL="2797463" marR="0" indent="-352713" algn="l" defTabSz="914400" rtl="0" latinLnBrk="0">
        <a:lnSpc>
          <a:spcPct val="115000"/>
        </a:lnSpc>
        <a:spcBef>
          <a:spcPts val="0"/>
        </a:spcBef>
        <a:spcAft>
          <a:spcPts val="0"/>
        </a:spcAft>
        <a:buClr>
          <a:srgbClr val="233A44"/>
        </a:buClr>
        <a:buSzPts val="1300"/>
        <a:buFont typeface="Calibri"/>
        <a:buChar char="■"/>
        <a:tabLst/>
        <a:defRPr b="0" baseline="0" cap="none" i="0" spc="0" strike="noStrike" sz="1300" u="none">
          <a:solidFill>
            <a:srgbClr val="233A44"/>
          </a:solidFill>
          <a:uFillTx/>
          <a:latin typeface="Calibri"/>
          <a:ea typeface="Calibri"/>
          <a:cs typeface="Calibri"/>
          <a:sym typeface="Calibri"/>
        </a:defRPr>
      </a:lvl6pPr>
      <a:lvl7pPr marL="3254663" marR="0" indent="-352713" algn="l" defTabSz="914400" rtl="0" latinLnBrk="0">
        <a:lnSpc>
          <a:spcPct val="115000"/>
        </a:lnSpc>
        <a:spcBef>
          <a:spcPts val="0"/>
        </a:spcBef>
        <a:spcAft>
          <a:spcPts val="0"/>
        </a:spcAft>
        <a:buClr>
          <a:srgbClr val="233A44"/>
        </a:buClr>
        <a:buSzPts val="1300"/>
        <a:buFont typeface="Calibri"/>
        <a:buChar char="●"/>
        <a:tabLst/>
        <a:defRPr b="0" baseline="0" cap="none" i="0" spc="0" strike="noStrike" sz="1300" u="none">
          <a:solidFill>
            <a:srgbClr val="233A44"/>
          </a:solidFill>
          <a:uFillTx/>
          <a:latin typeface="Calibri"/>
          <a:ea typeface="Calibri"/>
          <a:cs typeface="Calibri"/>
          <a:sym typeface="Calibri"/>
        </a:defRPr>
      </a:lvl7pPr>
      <a:lvl8pPr marL="3711863" marR="0" indent="-352713" algn="l" defTabSz="914400" rtl="0" latinLnBrk="0">
        <a:lnSpc>
          <a:spcPct val="115000"/>
        </a:lnSpc>
        <a:spcBef>
          <a:spcPts val="0"/>
        </a:spcBef>
        <a:spcAft>
          <a:spcPts val="0"/>
        </a:spcAft>
        <a:buClr>
          <a:srgbClr val="233A44"/>
        </a:buClr>
        <a:buSzPts val="1300"/>
        <a:buFont typeface="Calibri"/>
        <a:buChar char="○"/>
        <a:tabLst/>
        <a:defRPr b="0" baseline="0" cap="none" i="0" spc="0" strike="noStrike" sz="1300" u="none">
          <a:solidFill>
            <a:srgbClr val="233A44"/>
          </a:solidFill>
          <a:uFillTx/>
          <a:latin typeface="Calibri"/>
          <a:ea typeface="Calibri"/>
          <a:cs typeface="Calibri"/>
          <a:sym typeface="Calibri"/>
        </a:defRPr>
      </a:lvl8pPr>
      <a:lvl9pPr marL="4169063" marR="0" indent="-352713" algn="l" defTabSz="914400" rtl="0" latinLnBrk="0">
        <a:lnSpc>
          <a:spcPct val="115000"/>
        </a:lnSpc>
        <a:spcBef>
          <a:spcPts val="0"/>
        </a:spcBef>
        <a:spcAft>
          <a:spcPts val="0"/>
        </a:spcAft>
        <a:buClr>
          <a:srgbClr val="233A44"/>
        </a:buClr>
        <a:buSzPts val="1300"/>
        <a:buFont typeface="Calibri"/>
        <a:buChar char="■"/>
        <a:tabLst/>
        <a:defRPr b="0" baseline="0" cap="none" i="0" spc="0" strike="noStrike" sz="1300" u="none">
          <a:solidFill>
            <a:srgbClr val="233A44"/>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Nunito"/>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Nunito"/>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Nunito"/>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Nunito"/>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Nunito"/>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Nunito"/>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Nunito"/>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Nunito"/>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Nunit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gif"/><Relationship Id="rId3"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omments" Target="../comments/comment1.xml"/><Relationship Id="rId3" Type="http://schemas.openxmlformats.org/officeDocument/2006/relationships/image" Target="../media/image1.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Google Shape;128;p13"/>
          <p:cNvSpPr txBox="1"/>
          <p:nvPr>
            <p:ph type="ctrTitle"/>
          </p:nvPr>
        </p:nvSpPr>
        <p:spPr>
          <a:xfrm>
            <a:off x="1858702" y="1822832"/>
            <a:ext cx="5361302" cy="1448101"/>
          </a:xfrm>
          <a:prstGeom prst="rect">
            <a:avLst/>
          </a:prstGeom>
        </p:spPr>
        <p:txBody>
          <a:bodyPr/>
          <a:lstStyle/>
          <a:p>
            <a:pPr/>
            <a:r>
              <a:t>Cumbres Senior Project</a:t>
            </a:r>
          </a:p>
        </p:txBody>
      </p:sp>
      <p:sp>
        <p:nvSpPr>
          <p:cNvPr id="175" name="Google Shape;129;p13"/>
          <p:cNvSpPr txBox="1"/>
          <p:nvPr>
            <p:ph type="subTitle" sz="quarter" idx="1"/>
          </p:nvPr>
        </p:nvSpPr>
        <p:spPr>
          <a:xfrm>
            <a:off x="1858699" y="3413157"/>
            <a:ext cx="5361302" cy="522600"/>
          </a:xfrm>
          <a:prstGeom prst="rect">
            <a:avLst/>
          </a:prstGeom>
        </p:spPr>
        <p:txBody>
          <a:bodyPr/>
          <a:lstStyle>
            <a:lvl1pPr marL="0" indent="0"/>
          </a:lstStyle>
          <a:p>
            <a:pPr/>
            <a:r>
              <a:t>Caitlin Quintanilla &amp; Hannah Hartley</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Google Shape;134;p14"/>
          <p:cNvSpPr txBox="1"/>
          <p:nvPr>
            <p:ph type="title"/>
          </p:nvPr>
        </p:nvSpPr>
        <p:spPr>
          <a:xfrm>
            <a:off x="819150" y="845600"/>
            <a:ext cx="7505700" cy="954600"/>
          </a:xfrm>
          <a:prstGeom prst="rect">
            <a:avLst/>
          </a:prstGeom>
        </p:spPr>
        <p:txBody>
          <a:bodyPr/>
          <a:lstStyle/>
          <a:p>
            <a:pPr/>
            <a:r>
              <a:t>What should we do?</a:t>
            </a:r>
          </a:p>
        </p:txBody>
      </p:sp>
      <p:sp>
        <p:nvSpPr>
          <p:cNvPr id="178" name="Google Shape;135;p14"/>
          <p:cNvSpPr txBox="1"/>
          <p:nvPr>
            <p:ph type="body" sz="half" idx="1"/>
          </p:nvPr>
        </p:nvSpPr>
        <p:spPr>
          <a:xfrm>
            <a:off x="819150" y="1990725"/>
            <a:ext cx="7505700" cy="2448000"/>
          </a:xfrm>
          <a:prstGeom prst="rect">
            <a:avLst/>
          </a:prstGeom>
        </p:spPr>
        <p:txBody>
          <a:bodyPr/>
          <a:lstStyle>
            <a:lvl1pPr marL="0" indent="0">
              <a:spcBef>
                <a:spcPts val="1600"/>
              </a:spcBef>
              <a:buSzTx/>
              <a:buNone/>
            </a:lvl1pPr>
          </a:lstStyle>
          <a:p>
            <a:pPr/>
            <a:r>
              <a:t>We wanted to do something original, something completely created by us that included languages from around the world. From there, it was easy to decide on creating a children’s book based on the different ways ‘I love you’ was said. It would be easy to write, and easy to create. </a:t>
            </a:r>
          </a:p>
        </p:txBody>
      </p:sp>
      <p:pic>
        <p:nvPicPr>
          <p:cNvPr id="179" name="Google Shape;136;p14" descr="Google Shape;136;p14"/>
          <p:cNvPicPr>
            <a:picLocks noChangeAspect="1"/>
          </p:cNvPicPr>
          <p:nvPr/>
        </p:nvPicPr>
        <p:blipFill>
          <a:blip r:embed="rId2">
            <a:extLst/>
          </a:blip>
          <a:stretch>
            <a:fillRect/>
          </a:stretch>
        </p:blipFill>
        <p:spPr>
          <a:xfrm>
            <a:off x="4079325" y="2789451"/>
            <a:ext cx="3758497" cy="2011378"/>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Google Shape;141;p15"/>
          <p:cNvSpPr txBox="1"/>
          <p:nvPr>
            <p:ph type="title"/>
          </p:nvPr>
        </p:nvSpPr>
        <p:spPr>
          <a:xfrm>
            <a:off x="819150" y="845600"/>
            <a:ext cx="7505700" cy="954600"/>
          </a:xfrm>
          <a:prstGeom prst="rect">
            <a:avLst/>
          </a:prstGeom>
        </p:spPr>
        <p:txBody>
          <a:bodyPr/>
          <a:lstStyle/>
          <a:p>
            <a:pPr/>
            <a:r>
              <a:t>The Pandemic Strikes (and other issues)</a:t>
            </a:r>
          </a:p>
        </p:txBody>
      </p:sp>
      <p:sp>
        <p:nvSpPr>
          <p:cNvPr id="182" name="Google Shape;142;p15"/>
          <p:cNvSpPr txBox="1"/>
          <p:nvPr>
            <p:ph type="body" sz="half" idx="1"/>
          </p:nvPr>
        </p:nvSpPr>
        <p:spPr>
          <a:xfrm>
            <a:off x="819150" y="1990725"/>
            <a:ext cx="7505700" cy="2448000"/>
          </a:xfrm>
          <a:prstGeom prst="rect">
            <a:avLst/>
          </a:prstGeom>
        </p:spPr>
        <p:txBody>
          <a:bodyPr/>
          <a:lstStyle>
            <a:lvl1pPr marL="0" indent="0">
              <a:spcBef>
                <a:spcPts val="1600"/>
              </a:spcBef>
              <a:buSzTx/>
              <a:buNone/>
            </a:lvl1pPr>
          </a:lstStyle>
          <a:p>
            <a:pPr/>
            <a:r>
              <a:t>We wrote the words for the book, but after COVID-19 hit it was difficult to decide what to do with the book. We were hoping to travel to different schools and create a lesson to distribute to teachers across District 6, however when the pandemic hit it was no longer possible to do this. We also had a really difficult time finding artists to illustrate the book. We honestly thought we were going to have to abandon the project. Thankfully, we found an artist and we were able to save the project. Unfortunately, there was nothing we could do about visiting the schools. So instead, we had it published!</a:t>
            </a:r>
          </a:p>
        </p:txBody>
      </p:sp>
      <p:pic>
        <p:nvPicPr>
          <p:cNvPr id="183" name="Google Shape;143;p15" descr="Google Shape;143;p15"/>
          <p:cNvPicPr>
            <a:picLocks noChangeAspect="1"/>
          </p:cNvPicPr>
          <p:nvPr/>
        </p:nvPicPr>
        <p:blipFill>
          <a:blip r:embed="rId2">
            <a:extLst/>
          </a:blip>
          <a:stretch>
            <a:fillRect/>
          </a:stretch>
        </p:blipFill>
        <p:spPr>
          <a:xfrm>
            <a:off x="5522400" y="3579502"/>
            <a:ext cx="2163277" cy="1151227"/>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Google Shape;148;p16"/>
          <p:cNvSpPr txBox="1"/>
          <p:nvPr>
            <p:ph type="title"/>
          </p:nvPr>
        </p:nvSpPr>
        <p:spPr>
          <a:xfrm>
            <a:off x="819150" y="845600"/>
            <a:ext cx="3709200" cy="1383001"/>
          </a:xfrm>
          <a:prstGeom prst="rect">
            <a:avLst/>
          </a:prstGeom>
        </p:spPr>
        <p:txBody>
          <a:bodyPr/>
          <a:lstStyle/>
          <a:p>
            <a:pPr/>
            <a:r>
              <a:t>Publishing</a:t>
            </a:r>
          </a:p>
        </p:txBody>
      </p:sp>
      <p:sp>
        <p:nvSpPr>
          <p:cNvPr id="186" name="Google Shape;149;p16"/>
          <p:cNvSpPr txBox="1"/>
          <p:nvPr>
            <p:ph type="body" sz="quarter" idx="1"/>
          </p:nvPr>
        </p:nvSpPr>
        <p:spPr>
          <a:xfrm>
            <a:off x="830699" y="2319049"/>
            <a:ext cx="3709201" cy="2119801"/>
          </a:xfrm>
          <a:prstGeom prst="rect">
            <a:avLst/>
          </a:prstGeom>
        </p:spPr>
        <p:txBody>
          <a:bodyPr/>
          <a:lstStyle>
            <a:lvl1pPr marL="0" indent="0">
              <a:spcBef>
                <a:spcPts val="1600"/>
              </a:spcBef>
              <a:buSzTx/>
              <a:buNone/>
            </a:lvl1pPr>
          </a:lstStyle>
          <a:p>
            <a:pPr/>
            <a:r>
              <a:t>We used Kindle Direct Publishing in order to make it accessible for everyone during the pandemic. And if we ever wanted to, we could use the same company to create physical copies as well. It was a great way to distribute the book during a global pandemic, and it gave us experience with using publishing site!</a:t>
            </a:r>
          </a:p>
        </p:txBody>
      </p:sp>
      <p:pic>
        <p:nvPicPr>
          <p:cNvPr id="187" name="Google Shape;150;p16" descr="Google Shape;150;p16"/>
          <p:cNvPicPr>
            <a:picLocks noChangeAspect="1"/>
          </p:cNvPicPr>
          <p:nvPr/>
        </p:nvPicPr>
        <p:blipFill>
          <a:blip r:embed="rId2">
            <a:extLst/>
          </a:blip>
          <a:stretch>
            <a:fillRect/>
          </a:stretch>
        </p:blipFill>
        <p:spPr>
          <a:xfrm>
            <a:off x="3476499" y="548200"/>
            <a:ext cx="4127408" cy="1383000"/>
          </a:xfrm>
          <a:prstGeom prst="rect">
            <a:avLst/>
          </a:prstGeom>
          <a:ln w="12700">
            <a:miter lim="400000"/>
          </a:ln>
        </p:spPr>
      </p:pic>
      <p:pic>
        <p:nvPicPr>
          <p:cNvPr id="188" name="Google Shape;151;p16" descr="Google Shape;151;p16"/>
          <p:cNvPicPr>
            <a:picLocks noChangeAspect="1"/>
          </p:cNvPicPr>
          <p:nvPr/>
        </p:nvPicPr>
        <p:blipFill>
          <a:blip r:embed="rId3">
            <a:extLst/>
          </a:blip>
          <a:stretch>
            <a:fillRect/>
          </a:stretch>
        </p:blipFill>
        <p:spPr>
          <a:xfrm>
            <a:off x="5184075" y="2319047"/>
            <a:ext cx="3403825" cy="1732952"/>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Google Shape;156;p17"/>
          <p:cNvSpPr txBox="1"/>
          <p:nvPr>
            <p:ph type="title"/>
          </p:nvPr>
        </p:nvSpPr>
        <p:spPr>
          <a:xfrm>
            <a:off x="819149" y="845600"/>
            <a:ext cx="6424202" cy="705001"/>
          </a:xfrm>
          <a:prstGeom prst="rect">
            <a:avLst/>
          </a:prstGeom>
        </p:spPr>
        <p:txBody>
          <a:bodyPr/>
          <a:lstStyle/>
          <a:p>
            <a:pPr/>
            <a:r>
              <a:t>Final Product</a:t>
            </a:r>
          </a:p>
        </p:txBody>
      </p:sp>
      <p:sp>
        <p:nvSpPr>
          <p:cNvPr id="191" name="Google Shape;157;p17"/>
          <p:cNvSpPr txBox="1"/>
          <p:nvPr>
            <p:ph type="body" sz="quarter" idx="1"/>
          </p:nvPr>
        </p:nvSpPr>
        <p:spPr>
          <a:xfrm>
            <a:off x="819149" y="1550700"/>
            <a:ext cx="5859902" cy="393601"/>
          </a:xfrm>
          <a:prstGeom prst="rect">
            <a:avLst/>
          </a:prstGeom>
        </p:spPr>
        <p:txBody>
          <a:bodyPr/>
          <a:lstStyle>
            <a:lvl1pPr marL="0" indent="0"/>
          </a:lstStyle>
          <a:p>
            <a:pPr/>
            <a:r>
              <a:t>We’re Published!</a:t>
            </a:r>
          </a:p>
        </p:txBody>
      </p:sp>
      <p:sp>
        <p:nvSpPr>
          <p:cNvPr id="192" name="Google Shape;158;p17"/>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marL="0" indent="0">
              <a:spcBef>
                <a:spcPts val="1600"/>
              </a:spcBef>
              <a:buSzTx/>
              <a:buNone/>
            </a:lvl1pPr>
          </a:lstStyle>
          <a:p>
            <a:pPr/>
            <a:r>
              <a:t>You can currently download our children’s book “I Love You’s From Around the World” on Amazon! The book is $0.99, unfortunately KDP did not allow for the content to be free, and is public domain so anyone can use any parts of it for anything they would like. The sources we used for the book were either native speakers or had access to native speakers, so each and every translation is verified. We would love for you all to use it in your classrooms when you are all teachers :) And of course you can get a free copy, just email either one of use and we can send you a free copy!</a:t>
            </a:r>
          </a:p>
        </p:txBody>
      </p:sp>
      <p:pic>
        <p:nvPicPr>
          <p:cNvPr id="193" name="Google Shape;159;p17" descr="Google Shape;159;p17"/>
          <p:cNvPicPr>
            <a:picLocks noChangeAspect="1"/>
          </p:cNvPicPr>
          <p:nvPr/>
        </p:nvPicPr>
        <p:blipFill>
          <a:blip r:embed="rId3">
            <a:extLst/>
          </a:blip>
          <a:stretch>
            <a:fillRect/>
          </a:stretch>
        </p:blipFill>
        <p:spPr>
          <a:xfrm>
            <a:off x="3826174" y="466247"/>
            <a:ext cx="2587777" cy="1317477"/>
          </a:xfrm>
          <a:prstGeom prst="rect">
            <a:avLst/>
          </a:prstGeom>
          <a:ln w="12700">
            <a:miter lim="400000"/>
          </a:ln>
        </p:spPr>
      </p:pic>
      <p:pic>
        <p:nvPicPr>
          <p:cNvPr id="194" name="Google Shape;160;p17" descr="Google Shape;160;p17"/>
          <p:cNvPicPr>
            <a:picLocks noChangeAspect="1"/>
          </p:cNvPicPr>
          <p:nvPr/>
        </p:nvPicPr>
        <p:blipFill>
          <a:blip r:embed="rId4">
            <a:extLst/>
          </a:blip>
          <a:stretch>
            <a:fillRect/>
          </a:stretch>
        </p:blipFill>
        <p:spPr>
          <a:xfrm>
            <a:off x="6253624" y="1976856"/>
            <a:ext cx="2658500" cy="1353452"/>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hift">
  <a:themeElements>
    <a:clrScheme name="Shift">
      <a:dk1>
        <a:srgbClr val="C4A15A"/>
      </a:dk1>
      <a:lt1>
        <a:srgbClr val="FFFFFF"/>
      </a:lt1>
      <a:dk2>
        <a:srgbClr val="A7A7A7"/>
      </a:dk2>
      <a:lt2>
        <a:srgbClr val="535353"/>
      </a:lt2>
      <a:accent1>
        <a:srgbClr val="00796B"/>
      </a:accent1>
      <a:accent2>
        <a:srgbClr val="D9563F"/>
      </a:accent2>
      <a:accent3>
        <a:srgbClr val="C4A15A"/>
      </a:accent3>
      <a:accent4>
        <a:srgbClr val="14F597"/>
      </a:accent4>
      <a:accent5>
        <a:srgbClr val="3D4594"/>
      </a:accent5>
      <a:accent6>
        <a:srgbClr val="163EF5"/>
      </a:accent6>
      <a:hlink>
        <a:srgbClr val="0000FF"/>
      </a:hlink>
      <a:folHlink>
        <a:srgbClr val="FF00FF"/>
      </a:folHlink>
    </a:clrScheme>
    <a:fontScheme name="Shift">
      <a:majorFont>
        <a:latin typeface="Helvetica"/>
        <a:ea typeface="Helvetica"/>
        <a:cs typeface="Helvetica"/>
      </a:majorFont>
      <a:minorFont>
        <a:latin typeface="Arial"/>
        <a:ea typeface="Arial"/>
        <a:cs typeface="Arial"/>
      </a:minorFont>
    </a:fontScheme>
    <a:fmtScheme name="Shif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F7B51"/>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hift">
  <a:themeElements>
    <a:clrScheme name="Shift">
      <a:dk1>
        <a:srgbClr val="000000"/>
      </a:dk1>
      <a:lt1>
        <a:srgbClr val="FFFFFF"/>
      </a:lt1>
      <a:dk2>
        <a:srgbClr val="A7A7A7"/>
      </a:dk2>
      <a:lt2>
        <a:srgbClr val="535353"/>
      </a:lt2>
      <a:accent1>
        <a:srgbClr val="00796B"/>
      </a:accent1>
      <a:accent2>
        <a:srgbClr val="D9563F"/>
      </a:accent2>
      <a:accent3>
        <a:srgbClr val="C4A15A"/>
      </a:accent3>
      <a:accent4>
        <a:srgbClr val="14F597"/>
      </a:accent4>
      <a:accent5>
        <a:srgbClr val="3D4594"/>
      </a:accent5>
      <a:accent6>
        <a:srgbClr val="163EF5"/>
      </a:accent6>
      <a:hlink>
        <a:srgbClr val="0000FF"/>
      </a:hlink>
      <a:folHlink>
        <a:srgbClr val="FF00FF"/>
      </a:folHlink>
    </a:clrScheme>
    <a:fontScheme name="Shift">
      <a:majorFont>
        <a:latin typeface="Helvetica"/>
        <a:ea typeface="Helvetica"/>
        <a:cs typeface="Helvetica"/>
      </a:majorFont>
      <a:minorFont>
        <a:latin typeface="Arial"/>
        <a:ea typeface="Arial"/>
        <a:cs typeface="Arial"/>
      </a:minorFont>
    </a:fontScheme>
    <a:fmtScheme name="Shif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F7B51"/>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